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2" r:id="rId4"/>
    <p:sldId id="264" r:id="rId6"/>
    <p:sldId id="273" r:id="rId7"/>
    <p:sldId id="258" r:id="rId8"/>
    <p:sldId id="257" r:id="rId9"/>
    <p:sldId id="263" r:id="rId10"/>
    <p:sldId id="265" r:id="rId11"/>
    <p:sldId id="260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Clr>
        <a:srgbClr val="000000"/>
      </a:buClr>
      <a:buFont typeface="Arial" charset="0"/>
      <a:defRPr sz="1800" kern="1200" baseline="0">
        <a:solidFill>
          <a:schemeClr val="tx1"/>
        </a:solidFill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CC66"/>
    <a:srgbClr val="66FF99"/>
    <a:srgbClr val="00FF00"/>
    <a:srgbClr val="FF6600"/>
    <a:srgbClr val="FFFF66"/>
    <a:srgbClr val="FFCC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174"/>
        <p:guide pos="3840"/>
      </p:guideLst>
    </p:cSldViewPr>
  </p:slide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p>
            <a:pPr lvl="0" algn="l"/>
            <a:endParaRPr sz="1200">
              <a:ea typeface="宋体" charset="-122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p>
            <a:pPr lvl="0" algn="r"/>
            <a:endParaRPr lang="zh-CN" altLang="en-US" sz="1200" dirty="0">
              <a:ea typeface="宋体" charset="-122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3" name="备注占位符 4"/>
          <p:cNvSpPr>
            <a:spLocks noGrp="1" noRot="1" noChangeAspect="1"/>
          </p:cNvSpPr>
          <p:nvPr>
            <p:ph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>
            <a:noFill/>
            <a:miter/>
          </a:ln>
        </p:spPr>
        <p:txBody>
          <a:bodyPr vert="horz"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p>
            <a:pPr lvl="0" algn="l"/>
            <a:endParaRPr sz="1200">
              <a:ea typeface="宋体" charset="-122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zh-CN" altLang="en-US" sz="1200" dirty="0"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>
      <a:defRPr sz="1200" kern="1200">
        <a:latin typeface="+mn-lt"/>
        <a:ea typeface="+mn-ea"/>
        <a:cs typeface="+mn-cs"/>
      </a:defRPr>
    </a:lvl1pPr>
    <a:lvl2pPr marL="0" lvl="1" indent="0">
      <a:defRPr sz="1200" kern="1200">
        <a:latin typeface="+mn-lt"/>
        <a:ea typeface="+mn-ea"/>
        <a:cs typeface="+mn-cs"/>
      </a:defRPr>
    </a:lvl2pPr>
    <a:lvl3pPr marL="0" lvl="2" indent="0">
      <a:defRPr sz="1200" kern="1200">
        <a:latin typeface="+mn-lt"/>
        <a:ea typeface="+mn-ea"/>
        <a:cs typeface="+mn-cs"/>
      </a:defRPr>
    </a:lvl3pPr>
    <a:lvl4pPr marL="0" lvl="3" indent="0">
      <a:defRPr sz="1200" kern="1200">
        <a:latin typeface="+mn-lt"/>
        <a:ea typeface="+mn-ea"/>
        <a:cs typeface="+mn-cs"/>
      </a:defRPr>
    </a:lvl4pPr>
    <a:lvl5pPr marL="0" lvl="4" indent="0">
      <a:defRPr sz="1200" kern="1200">
        <a:latin typeface="+mn-lt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灯片编号占位符 2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zh-CN" altLang="en-US" sz="1200" dirty="0">
              <a:ea typeface="宋体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lvl="0" algn="l" defTabSz="914400" eaLnBrk="1" fontAlgn="base" latinLnBrk="0" hangingPunct="1">
        <a:lnSpc>
          <a:spcPct val="90000"/>
        </a:lnSpc>
        <a:spcBef>
          <a:spcPct val="0"/>
        </a:spcBef>
        <a:buClr>
          <a:srgbClr val="000000"/>
        </a:buClr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</p:titleStyle>
    <p:bodyStyle>
      <a:lvl1pPr marL="228600" lvl="0" indent="-228600" algn="l" defTabSz="914400" eaLnBrk="1" fontAlgn="base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685800" lvl="1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3508375" y="1187450"/>
            <a:ext cx="5238750" cy="4516438"/>
            <a:chOff x="0" y="0"/>
            <a:chExt cx="3495842" cy="3013656"/>
          </a:xfrm>
        </p:grpSpPr>
        <p:sp>
          <p:nvSpPr>
            <p:cNvPr id="3075" name="六边形 23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66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3076" name="六边形 16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zh-CN" altLang="en-US" sz="6600" dirty="0">
                  <a:solidFill>
                    <a:srgbClr val="26AADC"/>
                  </a:solidFill>
                  <a:latin typeface="微软雅黑" charset="0"/>
                  <a:ea typeface="微软雅黑" charset="0"/>
                  <a:sym typeface="Rockwell Std" pitchFamily="2" charset="0"/>
                </a:rPr>
                <a:t>紧握那些</a:t>
              </a:r>
              <a:endParaRPr lang="zh-CN" altLang="en-US" sz="6600" dirty="0">
                <a:solidFill>
                  <a:srgbClr val="26AADC"/>
                </a:solidFill>
                <a:latin typeface="微软雅黑" charset="0"/>
                <a:ea typeface="微软雅黑" charset="0"/>
                <a:sym typeface="Rockwell Std" pitchFamily="2" charset="0"/>
              </a:endParaRPr>
            </a:p>
            <a:p>
              <a:pPr lvl="0" algn="ctr"/>
              <a:r>
                <a:rPr lang="zh-CN" altLang="en-US" sz="6600" b="1" dirty="0">
                  <a:solidFill>
                    <a:srgbClr val="26AADC"/>
                  </a:solidFill>
                  <a:latin typeface="微软雅黑" charset="0"/>
                  <a:ea typeface="微软雅黑" charset="0"/>
                  <a:sym typeface="Rockwell Std" pitchFamily="2" charset="0"/>
                </a:rPr>
                <a:t>「小确幸」</a:t>
              </a:r>
              <a:endParaRPr lang="zh-CN" altLang="en-US" sz="6600" b="1" dirty="0">
                <a:solidFill>
                  <a:srgbClr val="26AADC"/>
                </a:solidFill>
                <a:latin typeface="微软雅黑" charset="0"/>
                <a:ea typeface="微软雅黑" charset="0"/>
                <a:sym typeface="Rockwell Std" pitchFamily="2" charset="0"/>
              </a:endParaRPr>
            </a:p>
            <a:p>
              <a:pPr lvl="0" algn="ctr"/>
              <a:r>
                <a:rPr lang="en-US" altLang="zh-CN" sz="3200" b="1" dirty="0">
                  <a:solidFill>
                    <a:srgbClr val="26AADC"/>
                  </a:solidFill>
                  <a:latin typeface="Gabriola" charset="0"/>
                  <a:ea typeface="微软雅黑" charset="0"/>
                  <a:sym typeface="Rockwell Std" pitchFamily="2" charset="0"/>
                </a:rPr>
                <a:t>Simple Happiness</a:t>
              </a:r>
              <a:endParaRPr lang="en-US" altLang="zh-CN" sz="3200" b="1" dirty="0">
                <a:solidFill>
                  <a:srgbClr val="26AADC"/>
                </a:solidFill>
                <a:latin typeface="Gabriola" charset="0"/>
                <a:ea typeface="微软雅黑" charset="0"/>
                <a:sym typeface="Rockwell Std" pitchFamily="2" charset="0"/>
              </a:endParaRPr>
            </a:p>
          </p:txBody>
        </p:sp>
      </p:grpSp>
      <p:sp>
        <p:nvSpPr>
          <p:cNvPr id="3077" name="矩形 25"/>
          <p:cNvSpPr/>
          <p:nvPr/>
        </p:nvSpPr>
        <p:spPr>
          <a:xfrm rot="2700000">
            <a:off x="10637838" y="246063"/>
            <a:ext cx="2365375" cy="363537"/>
          </a:xfrm>
          <a:prstGeom prst="rect">
            <a:avLst/>
          </a:prstGeom>
          <a:solidFill>
            <a:schemeClr val="bg1"/>
          </a:solidFill>
          <a:ln w="12700">
            <a:noFill/>
            <a:miter/>
          </a:ln>
        </p:spPr>
        <p:txBody>
          <a:bodyPr anchor="ctr"/>
          <a:p>
            <a:pPr lvl="0" algn="ctr"/>
            <a:r>
              <a:rPr lang="zh-CN" altLang="en-US" dirty="0">
                <a:solidFill>
                  <a:srgbClr val="26AADC"/>
                </a:solidFill>
                <a:latin typeface="方正兰亭粗黑简体" pitchFamily="2" charset="-122"/>
                <a:ea typeface="方正兰亭粗黑简体" pitchFamily="2" charset="-122"/>
                <a:sym typeface="方正兰亭粗黑简体" pitchFamily="2" charset="-122"/>
              </a:rPr>
              <a:t>封面</a:t>
            </a:r>
            <a:endParaRPr lang="zh-CN" altLang="en-US" dirty="0">
              <a:solidFill>
                <a:srgbClr val="26AADC"/>
              </a:solidFill>
              <a:latin typeface="方正兰亭粗黑简体" pitchFamily="2" charset="-122"/>
              <a:ea typeface="方正兰亭粗黑简体" pitchFamily="2" charset="-122"/>
              <a:sym typeface="方正兰亭粗黑简体" pitchFamily="2" charset="-122"/>
            </a:endParaRPr>
          </a:p>
        </p:txBody>
      </p:sp>
      <p:sp>
        <p:nvSpPr>
          <p:cNvPr id="3078" name="文本框 20"/>
          <p:cNvSpPr/>
          <p:nvPr/>
        </p:nvSpPr>
        <p:spPr>
          <a:xfrm>
            <a:off x="5308600" y="200025"/>
            <a:ext cx="1600835" cy="4279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/>
            <a:r>
              <a:rPr lang="en-US" altLang="zh-CN" dirty="0">
                <a:solidFill>
                  <a:schemeClr val="bg1"/>
                </a:solidFill>
                <a:latin typeface="Rockwell Std" pitchFamily="2" charset="0"/>
                <a:ea typeface="宋体" charset="-122"/>
                <a:sym typeface="Rockwell Std" pitchFamily="2" charset="0"/>
              </a:rPr>
              <a:t>GIIORD.REN</a:t>
            </a:r>
            <a:endParaRPr lang="en-US" altLang="zh-CN" dirty="0">
              <a:solidFill>
                <a:schemeClr val="bg1"/>
              </a:solidFill>
              <a:latin typeface="Rockwell Std" pitchFamily="2" charset="0"/>
              <a:ea typeface="宋体" charset="-122"/>
              <a:sym typeface="Rockwell Std" pitchFamily="2" charset="0"/>
            </a:endParaRPr>
          </a:p>
        </p:txBody>
      </p:sp>
      <p:sp>
        <p:nvSpPr>
          <p:cNvPr id="3079" name="文本框 29"/>
          <p:cNvSpPr/>
          <p:nvPr/>
        </p:nvSpPr>
        <p:spPr>
          <a:xfrm>
            <a:off x="4943475" y="6297613"/>
            <a:ext cx="2207895" cy="390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/>
            <a:r>
              <a:rPr lang="en-US" altLang="zh-CN" sz="1600" dirty="0">
                <a:solidFill>
                  <a:schemeClr val="bg1"/>
                </a:solidFill>
                <a:latin typeface="Rockwell Std" pitchFamily="2" charset="0"/>
                <a:ea typeface="宋体" charset="-122"/>
                <a:sym typeface="Rockwell Std" pitchFamily="2" charset="0"/>
              </a:rPr>
              <a:t>November.21.2015</a:t>
            </a:r>
            <a:endParaRPr lang="en-US" altLang="zh-CN" sz="1600" dirty="0">
              <a:solidFill>
                <a:schemeClr val="bg1"/>
              </a:solidFill>
              <a:latin typeface="Rockwell Std" pitchFamily="2" charset="0"/>
              <a:ea typeface="宋体" charset="-122"/>
              <a:sym typeface="Rockwell Std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3050" y="1529715"/>
            <a:ext cx="3171190" cy="47618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44585" y="1553210"/>
            <a:ext cx="3171190" cy="472313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441" name="图片 18440" descr="2013-4-17_920580334"/>
          <p:cNvPicPr>
            <a:picLocks noChangeAspect="1"/>
          </p:cNvPicPr>
          <p:nvPr/>
        </p:nvPicPr>
        <p:blipFill>
          <a:blip r:embed="rId3"/>
          <a:srcRect l="15737" r="6556" b="20269"/>
          <a:stretch>
            <a:fillRect/>
          </a:stretch>
        </p:blipFill>
        <p:spPr>
          <a:xfrm>
            <a:off x="3742055" y="1537335"/>
            <a:ext cx="4753610" cy="4741545"/>
          </a:xfrm>
          <a:prstGeom prst="rect">
            <a:avLst/>
          </a:prstGeom>
          <a:noFill/>
          <a:ln w="9525">
            <a:noFill/>
            <a:miter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3359785" y="483870"/>
            <a:ext cx="54660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chemeClr val="bg1"/>
                </a:solidFill>
                <a:effectLst/>
                <a:latin typeface="微软雅黑" charset="0"/>
                <a:ea typeface="微软雅黑" charset="0"/>
              </a:rPr>
              <a:t>那些我们想「销毁」的黑历史</a:t>
            </a:r>
            <a:endParaRPr lang="zh-CN" altLang="en-US" sz="3200" b="1">
              <a:solidFill>
                <a:schemeClr val="bg1"/>
              </a:solidFill>
              <a:effectLst/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6F9FC">
                <a:alpha val="100000"/>
              </a:srgbClr>
            </a:gs>
            <a:gs pos="100000">
              <a:srgbClr val="D8D8D8">
                <a:alpha val="10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077970" y="483235"/>
            <a:ext cx="3545840" cy="2667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4665" y="478790"/>
            <a:ext cx="3443605" cy="5149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57160" y="469265"/>
            <a:ext cx="4024630" cy="2685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90670" y="3253105"/>
            <a:ext cx="3583305" cy="2390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56525" y="3253740"/>
            <a:ext cx="4034790" cy="2420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82085" y="5930900"/>
            <a:ext cx="42468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effectLst/>
                <a:latin typeface="微软雅黑" charset="0"/>
                <a:ea typeface="微软雅黑" charset="0"/>
              </a:rPr>
              <a:t>那些被「铭记」的时刻</a:t>
            </a:r>
            <a:endParaRPr lang="zh-CN" altLang="en-US" sz="3200" b="1">
              <a:effectLst/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43252"/>
          <a:stretch>
            <a:fillRect/>
          </a:stretch>
        </p:blipFill>
        <p:spPr>
          <a:xfrm>
            <a:off x="3726180" y="772795"/>
            <a:ext cx="4798060" cy="4840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57395" y="5751195"/>
            <a:ext cx="3220085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effectLst/>
                <a:latin typeface="微软雅黑" charset="0"/>
                <a:ea typeface="微软雅黑" charset="0"/>
              </a:rPr>
              <a:t>你是否也曾如此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微软雅黑" charset="0"/>
                <a:ea typeface="微软雅黑" charset="0"/>
              </a:rPr>
              <a:t>?</a:t>
            </a:r>
            <a:endParaRPr lang="en-US" altLang="zh-CN" sz="3200" b="1">
              <a:solidFill>
                <a:schemeClr val="tx1"/>
              </a:solidFill>
              <a:effectLst/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4627563" y="650875"/>
            <a:ext cx="2936875" cy="2530475"/>
            <a:chOff x="0" y="0"/>
            <a:chExt cx="3495842" cy="3013656"/>
          </a:xfrm>
        </p:grpSpPr>
        <p:sp>
          <p:nvSpPr>
            <p:cNvPr id="4099" name="六边形 2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54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4100" name="六边形 3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zh-CN" altLang="en-US" sz="3600" b="1" dirty="0">
                  <a:solidFill>
                    <a:schemeClr val="accent2"/>
                  </a:solidFill>
                  <a:latin typeface="微软雅黑" charset="0"/>
                  <a:ea typeface="微软雅黑" charset="0"/>
                  <a:sym typeface="Rockwell Std" pitchFamily="2" charset="0"/>
                </a:rPr>
                <a:t>态度</a:t>
              </a:r>
              <a:endParaRPr lang="zh-CN" altLang="en-US" sz="3600" b="1" dirty="0">
                <a:solidFill>
                  <a:schemeClr val="accent2"/>
                </a:solidFill>
                <a:latin typeface="微软雅黑" charset="0"/>
                <a:ea typeface="微软雅黑" charset="0"/>
                <a:sym typeface="Rockwell Std" pitchFamily="2" charset="0"/>
              </a:endParaRPr>
            </a:p>
            <a:p>
              <a:pPr lvl="0" algn="ctr"/>
              <a:r>
                <a:rPr lang="en-US" altLang="x-none" sz="2400" b="1" dirty="0">
                  <a:solidFill>
                    <a:schemeClr val="accent2"/>
                  </a:solidFill>
                  <a:latin typeface="Rockwell Std" pitchFamily="2" charset="0"/>
                  <a:ea typeface="宋体" charset="-122"/>
                  <a:sym typeface="Rockwell Std" pitchFamily="2" charset="0"/>
                </a:rPr>
                <a:t>ATTITUDE</a:t>
              </a:r>
              <a:endParaRPr lang="en-US" altLang="x-none" sz="2400" b="1" dirty="0">
                <a:solidFill>
                  <a:schemeClr val="accent2"/>
                </a:solidFill>
                <a:latin typeface="Rockwell Std" pitchFamily="2" charset="0"/>
                <a:ea typeface="宋体" charset="-122"/>
                <a:sym typeface="Rockwell Std" pitchFamily="2" charset="0"/>
              </a:endParaRPr>
            </a:p>
          </p:txBody>
        </p:sp>
      </p:grpSp>
      <p:grpSp>
        <p:nvGrpSpPr>
          <p:cNvPr id="4102" name="组合 4101"/>
          <p:cNvGrpSpPr/>
          <p:nvPr/>
        </p:nvGrpSpPr>
        <p:grpSpPr>
          <a:xfrm>
            <a:off x="2044700" y="3429000"/>
            <a:ext cx="2936875" cy="2530475"/>
            <a:chOff x="0" y="0"/>
            <a:chExt cx="3495842" cy="3013656"/>
          </a:xfrm>
        </p:grpSpPr>
        <p:sp>
          <p:nvSpPr>
            <p:cNvPr id="4103" name="六边形 6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54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4104" name="六边形 7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zh-CN" altLang="en-US" sz="3600" b="1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+mn-ea"/>
                </a:rPr>
                <a:t>人</a:t>
              </a:r>
              <a:endParaRPr lang="zh-CN" altLang="en-US" sz="3600" b="1" dirty="0">
                <a:solidFill>
                  <a:schemeClr val="accent2"/>
                </a:solidFill>
                <a:latin typeface="微软雅黑" charset="0"/>
                <a:ea typeface="微软雅黑" charset="0"/>
                <a:cs typeface="+mn-ea"/>
              </a:endParaRPr>
            </a:p>
            <a:p>
              <a:pPr lvl="0" algn="ctr"/>
              <a:r>
                <a:rPr lang="en-US" altLang="x-none" sz="2400" b="1" dirty="0">
                  <a:solidFill>
                    <a:schemeClr val="accent2"/>
                  </a:solidFill>
                  <a:latin typeface="Rockwell Std" pitchFamily="2" charset="0"/>
                  <a:ea typeface="宋体" charset="-122"/>
                  <a:cs typeface="+mn-ea"/>
                </a:rPr>
                <a:t>The person u met</a:t>
              </a:r>
              <a:endParaRPr lang="en-US" altLang="x-none" sz="2400" b="1" dirty="0">
                <a:solidFill>
                  <a:schemeClr val="accent2"/>
                </a:solidFill>
                <a:latin typeface="Rockwell Std" pitchFamily="2" charset="0"/>
                <a:ea typeface="宋体" charset="-122"/>
                <a:cs typeface="+mn-ea"/>
              </a:endParaRPr>
            </a:p>
          </p:txBody>
        </p:sp>
      </p:grpSp>
      <p:grpSp>
        <p:nvGrpSpPr>
          <p:cNvPr id="4105" name="组合 4104"/>
          <p:cNvGrpSpPr/>
          <p:nvPr/>
        </p:nvGrpSpPr>
        <p:grpSpPr>
          <a:xfrm>
            <a:off x="7234238" y="3451860"/>
            <a:ext cx="2935287" cy="2530475"/>
            <a:chOff x="0" y="0"/>
            <a:chExt cx="3495842" cy="3013656"/>
          </a:xfrm>
        </p:grpSpPr>
        <p:sp>
          <p:nvSpPr>
            <p:cNvPr id="4106" name="六边形 9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54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4107" name="六边形 10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>
                <a:buClr>
                  <a:srgbClr val="000000"/>
                </a:buClr>
              </a:pPr>
              <a:r>
                <a:rPr lang="zh-CN" altLang="en-US" sz="3600" b="1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+mn-ea"/>
                  <a:sym typeface="Rockwell Std" pitchFamily="2" charset="0"/>
                </a:rPr>
                <a:t>事</a:t>
              </a:r>
              <a:endParaRPr lang="zh-CN" altLang="en-US" sz="3600" b="1" dirty="0">
                <a:solidFill>
                  <a:schemeClr val="accent2"/>
                </a:solidFill>
                <a:latin typeface="微软雅黑" charset="0"/>
                <a:ea typeface="微软雅黑" charset="0"/>
                <a:cs typeface="+mn-ea"/>
                <a:sym typeface="Rockwell Std" pitchFamily="2" charset="0"/>
              </a:endParaRPr>
            </a:p>
            <a:p>
              <a:pPr lvl="0" algn="ctr">
                <a:buClr>
                  <a:srgbClr val="000000"/>
                </a:buClr>
              </a:pPr>
              <a:r>
                <a:rPr lang="en-US" altLang="x-none" sz="2400" b="1" dirty="0">
                  <a:solidFill>
                    <a:schemeClr val="accent2"/>
                  </a:solidFill>
                  <a:latin typeface="Rockwell Std" pitchFamily="2" charset="0"/>
                  <a:ea typeface="宋体" charset="-122"/>
                  <a:cs typeface="+mn-ea"/>
                </a:rPr>
                <a:t>What u have done</a:t>
              </a:r>
              <a:endParaRPr lang="en-US" altLang="x-none" sz="2400" b="1" dirty="0">
                <a:solidFill>
                  <a:schemeClr val="accent2"/>
                </a:solidFill>
                <a:latin typeface="Rockwell Std" pitchFamily="2" charset="0"/>
                <a:ea typeface="宋体" charset="-122"/>
                <a:cs typeface="+mn-ea"/>
              </a:endParaRPr>
            </a:p>
          </p:txBody>
        </p:sp>
      </p:grp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82A7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5" name="组合 5124"/>
          <p:cNvGrpSpPr/>
          <p:nvPr/>
        </p:nvGrpSpPr>
        <p:grpSpPr>
          <a:xfrm>
            <a:off x="447675" y="2883853"/>
            <a:ext cx="527050" cy="454025"/>
            <a:chOff x="0" y="0"/>
            <a:chExt cx="3495842" cy="3013656"/>
          </a:xfrm>
        </p:grpSpPr>
        <p:sp>
          <p:nvSpPr>
            <p:cNvPr id="5126" name="六边形 7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28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5127" name="六边形 8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en-US" altLang="x-none" sz="2800" dirty="0">
                  <a:solidFill>
                    <a:srgbClr val="E982A7"/>
                  </a:solidFill>
                  <a:latin typeface="Rockwell Std" pitchFamily="2" charset="0"/>
                  <a:ea typeface="宋体" charset="-122"/>
                  <a:sym typeface="Rockwell Std" pitchFamily="2" charset="0"/>
                </a:rPr>
                <a:t>1</a:t>
              </a:r>
              <a:endParaRPr lang="zh-CN" altLang="en-US" sz="2800" dirty="0">
                <a:solidFill>
                  <a:srgbClr val="E982A7"/>
                </a:solidFill>
                <a:latin typeface="Rockwell Std" pitchFamily="2" charset="0"/>
                <a:ea typeface="宋体" charset="-122"/>
                <a:sym typeface="Rockwell Std" pitchFamily="2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55370" y="2804795"/>
            <a:ext cx="107492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chemeClr val="bg1"/>
                </a:solidFill>
                <a:effectLst/>
                <a:latin typeface="微软雅黑" charset="0"/>
                <a:ea typeface="微软雅黑" charset="0"/>
              </a:rPr>
              <a:t>越高的难度对应的是更大的成长，珍惜每一次成长</a:t>
            </a:r>
            <a:endParaRPr lang="zh-CN" altLang="en-US" sz="3200" b="1">
              <a:solidFill>
                <a:schemeClr val="bg1"/>
              </a:solidFill>
              <a:effectLst/>
              <a:latin typeface="微软雅黑" charset="0"/>
              <a:ea typeface="微软雅黑" charset="0"/>
            </a:endParaRPr>
          </a:p>
          <a:p>
            <a:pPr algn="l"/>
            <a:r>
              <a:rPr lang="zh-CN" altLang="en-US" sz="3200" b="1">
                <a:solidFill>
                  <a:schemeClr val="bg1"/>
                </a:solidFill>
                <a:effectLst/>
                <a:latin typeface="微软雅黑" charset="0"/>
                <a:ea typeface="微软雅黑" charset="0"/>
              </a:rPr>
              <a:t>并且全力以赴这是成为一个强者必须有的态度和必经的道路</a:t>
            </a:r>
            <a:endParaRPr lang="zh-CN" altLang="en-US" sz="3200" b="1">
              <a:solidFill>
                <a:schemeClr val="bg1"/>
              </a:solidFill>
              <a:effectLst/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5" name="组合 5124"/>
          <p:cNvGrpSpPr/>
          <p:nvPr/>
        </p:nvGrpSpPr>
        <p:grpSpPr>
          <a:xfrm>
            <a:off x="447675" y="2883853"/>
            <a:ext cx="527050" cy="454025"/>
            <a:chOff x="0" y="0"/>
            <a:chExt cx="3495842" cy="3013656"/>
          </a:xfrm>
        </p:grpSpPr>
        <p:sp>
          <p:nvSpPr>
            <p:cNvPr id="5126" name="六边形 7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28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5127" name="六边形 8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en-US" altLang="zh-CN" sz="2800" dirty="0">
                  <a:solidFill>
                    <a:srgbClr val="00B0F0"/>
                  </a:solidFill>
                  <a:latin typeface="Rockwell Std" pitchFamily="2" charset="0"/>
                  <a:ea typeface="宋体" charset="-122"/>
                  <a:sym typeface="Rockwell Std" pitchFamily="2" charset="0"/>
                </a:rPr>
                <a:t>2</a:t>
              </a:r>
              <a:endParaRPr lang="en-US" altLang="zh-CN" sz="2800" dirty="0">
                <a:solidFill>
                  <a:srgbClr val="00B0F0"/>
                </a:solidFill>
                <a:latin typeface="Rockwell Std" pitchFamily="2" charset="0"/>
                <a:ea typeface="宋体" charset="-122"/>
                <a:sym typeface="Rockwell Std" pitchFamily="2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15060" y="2794635"/>
            <a:ext cx="9764395" cy="11010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solidFill>
                  <a:schemeClr val="bg1"/>
                </a:solidFill>
                <a:effectLst/>
                <a:latin typeface="微软雅黑" charset="0"/>
                <a:ea typeface="微软雅黑" charset="0"/>
                <a:cs typeface="宋体" charset="0"/>
              </a:rPr>
              <a:t>一个人走在成长路上难免孤寂，请珍惜并感恩每一个陪着你前行的人，因为这是如此的来之不易。</a:t>
            </a:r>
            <a:endParaRPr lang="zh-CN" altLang="en-US" sz="3200" b="1" u="none">
              <a:solidFill>
                <a:schemeClr val="bg1"/>
              </a:solidFill>
              <a:effectLst/>
              <a:latin typeface="微软雅黑" charset="0"/>
              <a:ea typeface="微软雅黑" charset="0"/>
              <a:cs typeface="宋体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5" name="组合 5124"/>
          <p:cNvGrpSpPr/>
          <p:nvPr/>
        </p:nvGrpSpPr>
        <p:grpSpPr>
          <a:xfrm>
            <a:off x="447675" y="2194878"/>
            <a:ext cx="527050" cy="454025"/>
            <a:chOff x="0" y="0"/>
            <a:chExt cx="3495842" cy="3013656"/>
          </a:xfrm>
        </p:grpSpPr>
        <p:sp>
          <p:nvSpPr>
            <p:cNvPr id="5126" name="六边形 7"/>
            <p:cNvSpPr/>
            <p:nvPr/>
          </p:nvSpPr>
          <p:spPr>
            <a:xfrm rot="2040000">
              <a:off x="1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endParaRPr sz="2800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5127" name="六边形 8"/>
            <p:cNvSpPr/>
            <p:nvPr/>
          </p:nvSpPr>
          <p:spPr>
            <a:xfrm>
              <a:off x="0" y="0"/>
              <a:ext cx="3495841" cy="301365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FFFF">
                <a:alpha val="71999"/>
              </a:srgbClr>
            </a:solidFill>
            <a:ln w="12700">
              <a:noFill/>
              <a:miter/>
            </a:ln>
          </p:spPr>
          <p:txBody>
            <a:bodyPr anchor="ctr"/>
            <a:p>
              <a:pPr lvl="0" algn="ctr"/>
              <a:r>
                <a:rPr lang="en-US" altLang="zh-CN" sz="2800" dirty="0">
                  <a:solidFill>
                    <a:srgbClr val="00B050"/>
                  </a:solidFill>
                  <a:latin typeface="Rockwell Std" pitchFamily="2" charset="0"/>
                  <a:ea typeface="宋体" charset="-122"/>
                  <a:sym typeface="Rockwell Std" pitchFamily="2" charset="0"/>
                </a:rPr>
                <a:t>3</a:t>
              </a:r>
              <a:endParaRPr lang="en-US" altLang="zh-CN" sz="2800" dirty="0">
                <a:solidFill>
                  <a:srgbClr val="00B050"/>
                </a:solidFill>
                <a:latin typeface="Rockwell Std" pitchFamily="2" charset="0"/>
                <a:ea typeface="宋体" charset="-122"/>
                <a:sym typeface="Rockwell Std" pitchFamily="2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5035" y="2106295"/>
            <a:ext cx="10693400" cy="25641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zh-CN" altLang="en-US" sz="3200" b="1" u="none">
                <a:solidFill>
                  <a:schemeClr val="bg1"/>
                </a:solidFill>
                <a:effectLst/>
                <a:latin typeface="微软雅黑" charset="0"/>
                <a:ea typeface="微软雅黑" charset="0"/>
                <a:cs typeface="宋体" charset="0"/>
              </a:rPr>
              <a:t>一、你所认为的好的只不过是你的水平所能达到的高度，   要成长，学会聆听、接受并思考比人的建议。</a:t>
            </a:r>
            <a:endParaRPr lang="zh-CN" altLang="en-US" sz="3200" b="1" u="none">
              <a:solidFill>
                <a:schemeClr val="bg1"/>
              </a:solidFill>
              <a:effectLst/>
              <a:latin typeface="微软雅黑" charset="0"/>
              <a:ea typeface="微软雅黑" charset="0"/>
              <a:cs typeface="宋体" charset="0"/>
            </a:endParaRPr>
          </a:p>
          <a:p>
            <a:pPr marL="0" indent="266700" algn="l"/>
            <a:r>
              <a:rPr lang="zh-CN" altLang="en-US" sz="3200" b="1" u="none">
                <a:solidFill>
                  <a:schemeClr val="bg1"/>
                </a:solidFill>
                <a:effectLst/>
                <a:latin typeface="微软雅黑" charset="0"/>
                <a:ea typeface="微软雅黑" charset="0"/>
                <a:cs typeface="宋体" charset="0"/>
              </a:rPr>
              <a:t>二、安逸不是年轻该有的状态，在大学里尽可能去挑战看似不可能的事，这样你才能更好面对在社会上面对的困难。”</a:t>
            </a:r>
            <a:endParaRPr lang="zh-CN" altLang="en-US" sz="3200" b="1" u="none">
              <a:solidFill>
                <a:schemeClr val="bg1"/>
              </a:solidFill>
              <a:effectLst/>
              <a:latin typeface="微软雅黑" charset="0"/>
              <a:ea typeface="微软雅黑" charset="0"/>
              <a:cs typeface="宋体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椭圆 8"/>
          <p:cNvSpPr/>
          <p:nvPr/>
        </p:nvSpPr>
        <p:spPr>
          <a:xfrm>
            <a:off x="4292600" y="1479550"/>
            <a:ext cx="3505200" cy="3506788"/>
          </a:xfrm>
          <a:prstGeom prst="ellipse">
            <a:avLst/>
          </a:prstGeom>
          <a:solidFill>
            <a:srgbClr val="F5D289">
              <a:alpha val="50000"/>
            </a:srgbClr>
          </a:solidFill>
          <a:ln w="12700">
            <a:noFill/>
          </a:ln>
        </p:spPr>
        <p:txBody>
          <a:bodyPr anchor="ctr"/>
          <a:p>
            <a:pPr lvl="0" algn="ctr"/>
            <a:endParaRPr lang="en-US" altLang="zh-CN" sz="2400">
              <a:solidFill>
                <a:srgbClr val="26AADC"/>
              </a:solidFill>
              <a:latin typeface="方正细谭黑简体" pitchFamily="2" charset="-122"/>
              <a:ea typeface="方正细谭黑简体" pitchFamily="2" charset="-122"/>
              <a:sym typeface="方正细谭黑简体" pitchFamily="2" charset="-122"/>
            </a:endParaRPr>
          </a:p>
          <a:p>
            <a:pPr lvl="0" algn="ctr"/>
            <a:endParaRPr lang="en-US" altLang="zh-CN" sz="20000">
              <a:solidFill>
                <a:srgbClr val="26AADC"/>
              </a:solidFill>
              <a:latin typeface="方正细谭黑简体" pitchFamily="2" charset="-122"/>
              <a:ea typeface="方正细谭黑简体" pitchFamily="2" charset="-122"/>
              <a:sym typeface="方正细谭黑简体" pitchFamily="2" charset="-122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4387850" y="1497013"/>
            <a:ext cx="3409950" cy="3411537"/>
            <a:chOff x="0" y="0"/>
            <a:chExt cx="3410857" cy="3410857"/>
          </a:xfrm>
        </p:grpSpPr>
        <p:sp>
          <p:nvSpPr>
            <p:cNvPr id="13316" name="椭圆 1"/>
            <p:cNvSpPr/>
            <p:nvPr/>
          </p:nvSpPr>
          <p:spPr>
            <a:xfrm>
              <a:off x="0" y="0"/>
              <a:ext cx="3410857" cy="3410857"/>
            </a:xfrm>
            <a:prstGeom prst="ellipse">
              <a:avLst/>
            </a:prstGeom>
            <a:solidFill>
              <a:srgbClr val="F5D289"/>
            </a:solidFill>
            <a:ln w="12700">
              <a:noFill/>
            </a:ln>
          </p:spPr>
          <p:txBody>
            <a:bodyPr anchor="ctr"/>
            <a:p>
              <a:pPr lvl="0" algn="ctr"/>
              <a:endParaRPr lang="zh-CN" altLang="en-US" sz="2400" dirty="0">
                <a:solidFill>
                  <a:srgbClr val="26AADC"/>
                </a:solidFill>
                <a:latin typeface="方正细谭黑简体" pitchFamily="2" charset="-122"/>
                <a:ea typeface="方正细谭黑简体" pitchFamily="2" charset="-122"/>
                <a:sym typeface="方正细谭黑简体" pitchFamily="2" charset="-122"/>
              </a:endParaRPr>
            </a:p>
            <a:p>
              <a:pPr lvl="0" algn="ctr"/>
              <a:r>
                <a:rPr lang="zh-CN" altLang="en-US" sz="20000" dirty="0">
                  <a:solidFill>
                    <a:srgbClr val="26AADC"/>
                  </a:solidFill>
                  <a:latin typeface="方正细谭黑简体" pitchFamily="2" charset="-122"/>
                  <a:ea typeface="方正细谭黑简体" pitchFamily="2" charset="-122"/>
                  <a:sym typeface="方正细谭黑简体" pitchFamily="2" charset="-122"/>
                </a:rPr>
                <a:t>谢</a:t>
              </a:r>
              <a:endParaRPr lang="zh-CN" altLang="en-US" sz="20000" dirty="0">
                <a:solidFill>
                  <a:srgbClr val="26AADC"/>
                </a:solidFill>
                <a:latin typeface="方正细谭黑简体" pitchFamily="2" charset="-122"/>
                <a:ea typeface="方正细谭黑简体" pitchFamily="2" charset="-122"/>
                <a:sym typeface="方正细谭黑简体" pitchFamily="2" charset="-122"/>
              </a:endParaRPr>
            </a:p>
          </p:txBody>
        </p:sp>
        <p:sp>
          <p:nvSpPr>
            <p:cNvPr id="13317" name="文本框 2"/>
            <p:cNvSpPr/>
            <p:nvPr/>
          </p:nvSpPr>
          <p:spPr>
            <a:xfrm>
              <a:off x="1079111" y="371702"/>
              <a:ext cx="1258678" cy="4616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p>
              <a:pPr lvl="0"/>
              <a:r>
                <a:rPr lang="en-US" altLang="x-none" sz="2400" dirty="0">
                  <a:solidFill>
                    <a:srgbClr val="26AADC"/>
                  </a:solidFill>
                  <a:latin typeface="Sansita One" pitchFamily="2" charset="0"/>
                  <a:ea typeface="Whiteboard Modern Demo" pitchFamily="2" charset="0"/>
                  <a:sym typeface="Miriam Fixed" pitchFamily="1" charset="-79"/>
                </a:rPr>
                <a:t>thanks</a:t>
              </a:r>
              <a:endParaRPr lang="zh-CN" altLang="en-US" sz="2400" dirty="0">
                <a:solidFill>
                  <a:srgbClr val="26AADC"/>
                </a:solidFill>
                <a:latin typeface="Sansita One" pitchFamily="2" charset="0"/>
                <a:ea typeface="Whiteboard Modern Demo" pitchFamily="2" charset="0"/>
                <a:sym typeface="Miriam Fixed" pitchFamily="1" charset="-79"/>
              </a:endParaRPr>
            </a:p>
          </p:txBody>
        </p:sp>
      </p:grpSp>
      <p:pic>
        <p:nvPicPr>
          <p:cNvPr id="13318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20647072">
            <a:off x="9674225" y="50800"/>
            <a:ext cx="1738313" cy="12319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3319" name="直接连接符 7"/>
          <p:cNvSpPr/>
          <p:nvPr/>
        </p:nvSpPr>
        <p:spPr>
          <a:xfrm flipV="1">
            <a:off x="6092825" y="815975"/>
            <a:ext cx="4451350" cy="681038"/>
          </a:xfrm>
          <a:prstGeom prst="line">
            <a:avLst/>
          </a:prstGeom>
          <a:ln w="6350" cap="flat" cmpd="sng">
            <a:solidFill>
              <a:srgbClr val="F5D28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0" name="直接连接符 10"/>
          <p:cNvSpPr/>
          <p:nvPr/>
        </p:nvSpPr>
        <p:spPr>
          <a:xfrm flipV="1">
            <a:off x="7662863" y="815975"/>
            <a:ext cx="2881312" cy="2565400"/>
          </a:xfrm>
          <a:prstGeom prst="line">
            <a:avLst/>
          </a:prstGeom>
          <a:ln w="6350" cap="flat" cmpd="sng">
            <a:solidFill>
              <a:srgbClr val="F5D28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FFFFFF"/>
      </a:hlink>
      <a:folHlink>
        <a:srgbClr val="FFFF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Kingsoft Office WPP</Application>
  <PresentationFormat>自定义</PresentationFormat>
  <Paragraphs>49</Paragraphs>
  <Slides>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Administrator</cp:lastModifiedBy>
  <cp:revision>46</cp:revision>
  <dcterms:created xsi:type="dcterms:W3CDTF">2013-06-05T23:23:00Z</dcterms:created>
  <dcterms:modified xsi:type="dcterms:W3CDTF">2015-11-19T09:39:18Z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2052-10.1.0.5372</vt:lpwstr>
  </property>
</Properties>
</file>