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3"/>
    <p:sldId id="275" r:id="rId4"/>
    <p:sldId id="257" r:id="rId5"/>
    <p:sldId id="281" r:id="rId6"/>
    <p:sldId id="282" r:id="rId7"/>
    <p:sldId id="264" r:id="rId8"/>
    <p:sldId id="259" r:id="rId9"/>
    <p:sldId id="258" r:id="rId10"/>
    <p:sldId id="283" r:id="rId11"/>
    <p:sldId id="272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404040"/>
    <a:srgbClr val="595959"/>
    <a:srgbClr val="DADADA"/>
    <a:srgbClr val="9C9C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-690" y="-96"/>
      </p:cViewPr>
      <p:guideLst>
        <p:guide orient="horz" pos="2167"/>
        <p:guide pos="22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6573157"/>
            <a:ext cx="12192000" cy="29754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9061449" y="6573155"/>
            <a:ext cx="3143250" cy="297544"/>
          </a:xfrm>
          <a:custGeom>
            <a:avLst/>
            <a:gdLst>
              <a:gd name="connsiteX0" fmla="*/ 165100 w 3143250"/>
              <a:gd name="connsiteY0" fmla="*/ 0 h 297544"/>
              <a:gd name="connsiteX1" fmla="*/ 167821 w 3143250"/>
              <a:gd name="connsiteY1" fmla="*/ 4904 h 297544"/>
              <a:gd name="connsiteX2" fmla="*/ 167821 w 3143250"/>
              <a:gd name="connsiteY2" fmla="*/ 1 h 297544"/>
              <a:gd name="connsiteX3" fmla="*/ 3143250 w 3143250"/>
              <a:gd name="connsiteY3" fmla="*/ 1 h 297544"/>
              <a:gd name="connsiteX4" fmla="*/ 3143250 w 3143250"/>
              <a:gd name="connsiteY4" fmla="*/ 297544 h 297544"/>
              <a:gd name="connsiteX5" fmla="*/ 167821 w 3143250"/>
              <a:gd name="connsiteY5" fmla="*/ 297544 h 297544"/>
              <a:gd name="connsiteX6" fmla="*/ 167821 w 3143250"/>
              <a:gd name="connsiteY6" fmla="*/ 297543 h 297544"/>
              <a:gd name="connsiteX7" fmla="*/ 0 w 3143250"/>
              <a:gd name="connsiteY7" fmla="*/ 297543 h 297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43250" h="297544">
                <a:moveTo>
                  <a:pt x="165100" y="0"/>
                </a:moveTo>
                <a:lnTo>
                  <a:pt x="167821" y="4904"/>
                </a:lnTo>
                <a:lnTo>
                  <a:pt x="167821" y="1"/>
                </a:lnTo>
                <a:lnTo>
                  <a:pt x="3143250" y="1"/>
                </a:lnTo>
                <a:lnTo>
                  <a:pt x="3143250" y="297544"/>
                </a:lnTo>
                <a:lnTo>
                  <a:pt x="167821" y="297544"/>
                </a:lnTo>
                <a:lnTo>
                  <a:pt x="167821" y="297543"/>
                </a:lnTo>
                <a:lnTo>
                  <a:pt x="0" y="29754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1182350" y="288728"/>
            <a:ext cx="841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LOGO</a:t>
            </a:r>
            <a:endParaRPr lang="zh-CN" altLang="en-US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10379129" y="6542962"/>
            <a:ext cx="731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TEXT</a:t>
            </a:r>
            <a:endParaRPr lang="zh-CN" altLang="en-US" dirty="0" smtClean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232227"/>
            <a:ext cx="4069724" cy="513112"/>
            <a:chOff x="0" y="188686"/>
            <a:chExt cx="3304862" cy="571169"/>
          </a:xfrm>
        </p:grpSpPr>
        <p:sp>
          <p:nvSpPr>
            <p:cNvPr id="8" name="矩形 7"/>
            <p:cNvSpPr/>
            <p:nvPr/>
          </p:nvSpPr>
          <p:spPr>
            <a:xfrm>
              <a:off x="0" y="188686"/>
              <a:ext cx="2653048" cy="571169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3126499" y="190502"/>
              <a:ext cx="178363" cy="5693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730525" y="190502"/>
              <a:ext cx="296010" cy="5693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/>
          <p:cNvSpPr txBox="1"/>
          <p:nvPr userDrawn="1"/>
        </p:nvSpPr>
        <p:spPr>
          <a:xfrm>
            <a:off x="38269" y="319506"/>
            <a:ext cx="28087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ADD YOUR TEXT HERE</a:t>
            </a:r>
            <a:endParaRPr lang="zh-CN" altLang="en-US" sz="1600" b="1" dirty="0" smtClean="0">
              <a:solidFill>
                <a:schemeClr val="bg1"/>
              </a:solidFill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2802724" y="366433"/>
            <a:ext cx="313963" cy="225995"/>
            <a:chOff x="6426557" y="1880314"/>
            <a:chExt cx="386368" cy="296216"/>
          </a:xfrm>
        </p:grpSpPr>
        <p:sp>
          <p:nvSpPr>
            <p:cNvPr id="13" name="燕尾形 12"/>
            <p:cNvSpPr/>
            <p:nvPr/>
          </p:nvSpPr>
          <p:spPr>
            <a:xfrm>
              <a:off x="6426557" y="1880314"/>
              <a:ext cx="218942" cy="296216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燕尾形 13"/>
            <p:cNvSpPr/>
            <p:nvPr/>
          </p:nvSpPr>
          <p:spPr>
            <a:xfrm>
              <a:off x="6593983" y="1880314"/>
              <a:ext cx="218942" cy="296216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5" name="矩形 14"/>
          <p:cNvSpPr/>
          <p:nvPr userDrawn="1"/>
        </p:nvSpPr>
        <p:spPr>
          <a:xfrm>
            <a:off x="0" y="6573157"/>
            <a:ext cx="12192000" cy="29754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 userDrawn="1"/>
        </p:nvSpPr>
        <p:spPr>
          <a:xfrm>
            <a:off x="9061449" y="6573155"/>
            <a:ext cx="3143250" cy="297544"/>
          </a:xfrm>
          <a:custGeom>
            <a:avLst/>
            <a:gdLst>
              <a:gd name="connsiteX0" fmla="*/ 165100 w 3143250"/>
              <a:gd name="connsiteY0" fmla="*/ 0 h 297544"/>
              <a:gd name="connsiteX1" fmla="*/ 167821 w 3143250"/>
              <a:gd name="connsiteY1" fmla="*/ 4904 h 297544"/>
              <a:gd name="connsiteX2" fmla="*/ 167821 w 3143250"/>
              <a:gd name="connsiteY2" fmla="*/ 1 h 297544"/>
              <a:gd name="connsiteX3" fmla="*/ 3143250 w 3143250"/>
              <a:gd name="connsiteY3" fmla="*/ 1 h 297544"/>
              <a:gd name="connsiteX4" fmla="*/ 3143250 w 3143250"/>
              <a:gd name="connsiteY4" fmla="*/ 297544 h 297544"/>
              <a:gd name="connsiteX5" fmla="*/ 167821 w 3143250"/>
              <a:gd name="connsiteY5" fmla="*/ 297544 h 297544"/>
              <a:gd name="connsiteX6" fmla="*/ 167821 w 3143250"/>
              <a:gd name="connsiteY6" fmla="*/ 297543 h 297544"/>
              <a:gd name="connsiteX7" fmla="*/ 0 w 3143250"/>
              <a:gd name="connsiteY7" fmla="*/ 297543 h 297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43250" h="297544">
                <a:moveTo>
                  <a:pt x="165100" y="0"/>
                </a:moveTo>
                <a:lnTo>
                  <a:pt x="167821" y="4904"/>
                </a:lnTo>
                <a:lnTo>
                  <a:pt x="167821" y="1"/>
                </a:lnTo>
                <a:lnTo>
                  <a:pt x="3143250" y="1"/>
                </a:lnTo>
                <a:lnTo>
                  <a:pt x="3143250" y="297544"/>
                </a:lnTo>
                <a:lnTo>
                  <a:pt x="167821" y="297544"/>
                </a:lnTo>
                <a:lnTo>
                  <a:pt x="167821" y="297543"/>
                </a:lnTo>
                <a:lnTo>
                  <a:pt x="0" y="29754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 userDrawn="1"/>
        </p:nvSpPr>
        <p:spPr>
          <a:xfrm>
            <a:off x="11182350" y="288728"/>
            <a:ext cx="841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LOGO</a:t>
            </a:r>
            <a:endParaRPr lang="zh-CN" altLang="en-US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文本框 18"/>
          <p:cNvSpPr txBox="1"/>
          <p:nvPr userDrawn="1"/>
        </p:nvSpPr>
        <p:spPr>
          <a:xfrm>
            <a:off x="10379129" y="6542962"/>
            <a:ext cx="731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TEXT</a:t>
            </a:r>
            <a:endParaRPr lang="zh-CN" altLang="en-US" dirty="0" smtClean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B1074A-BB88-499C-B943-F266D2C9410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DDFB1A-B182-44C2-B360-C2BFCBF3A2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343287" y="2506077"/>
            <a:ext cx="1596572" cy="1208314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0800" dist="165100" algn="l" rotWithShape="0">
              <a:prstClr val="black">
                <a:alpha val="51000"/>
              </a:prstClr>
            </a:outerShdw>
          </a:effectLst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887533" y="2776438"/>
            <a:ext cx="5669280" cy="8743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zh-CN" sz="4800" b="1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Times New Roman" pitchFamily="18" charset="0"/>
                <a:sym typeface="+mn-ea"/>
              </a:rPr>
              <a:t>不要轻视行动的力量</a:t>
            </a:r>
            <a:endParaRPr lang="zh-CN" altLang="zh-CN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微软雅黑" pitchFamily="34" charset="-122"/>
              <a:cs typeface="Times New Roman" pitchFamily="18" charset="0"/>
              <a:sym typeface="+mn-ea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453991" y="4209449"/>
            <a:ext cx="449995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8439567" y="2560785"/>
            <a:ext cx="1596572" cy="1208314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0800" dist="139700" dir="10080000" algn="r" rotWithShape="0">
              <a:prstClr val="black">
                <a:alpha val="40000"/>
              </a:prstClr>
            </a:outerShdw>
          </a:effectLst>
          <a:scene3d>
            <a:camera prst="isometricOffAxis1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" name="直接连接符 28"/>
          <p:cNvCxnSpPr/>
          <p:nvPr/>
        </p:nvCxnSpPr>
        <p:spPr>
          <a:xfrm flipV="1">
            <a:off x="7953941" y="3889367"/>
            <a:ext cx="1937034" cy="313829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/>
          <p:cNvGrpSpPr/>
          <p:nvPr/>
        </p:nvGrpSpPr>
        <p:grpSpPr>
          <a:xfrm>
            <a:off x="1506828" y="1973131"/>
            <a:ext cx="8384147" cy="315219"/>
            <a:chOff x="1506828" y="1973131"/>
            <a:chExt cx="8384147" cy="315219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3453991" y="2288350"/>
              <a:ext cx="4499950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7953941" y="1973131"/>
              <a:ext cx="1937034" cy="313829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1506828" y="1997205"/>
              <a:ext cx="1947163" cy="289755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3" name="直接连接符 32"/>
          <p:cNvCxnSpPr/>
          <p:nvPr/>
        </p:nvCxnSpPr>
        <p:spPr>
          <a:xfrm>
            <a:off x="1342817" y="3913441"/>
            <a:ext cx="2111174" cy="289755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677670" y="1968500"/>
            <a:ext cx="8467090" cy="2784475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 flipV="1">
            <a:off x="7649029" y="3006568"/>
            <a:ext cx="406400" cy="406400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967865" y="2658745"/>
            <a:ext cx="7943215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跑步融合了人类两种最美好的感情：逃离恐惧和奔向美好。</a:t>
            </a:r>
            <a:endParaRPr lang="zh-CN" altLang="en-US" sz="2400" b="1" dirty="0" smtClean="0">
              <a:solidFill>
                <a:schemeClr val="bg1"/>
              </a:solidFill>
              <a:latin typeface="微软雅黑" charset="0"/>
              <a:ea typeface="微软雅黑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                     </a:t>
            </a:r>
            <a:endParaRPr lang="zh-CN" altLang="en-US" sz="2000" b="1" dirty="0" smtClean="0">
              <a:solidFill>
                <a:schemeClr val="bg1"/>
              </a:solidFill>
              <a:latin typeface="微软雅黑" charset="0"/>
              <a:ea typeface="微软雅黑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                                   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——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《天生就会跑》 克里斯托弗·麦克杜格尔</a:t>
            </a:r>
            <a:endParaRPr lang="zh-CN" altLang="en-US" sz="2000" b="1" dirty="0" smtClean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1586324" y="1728063"/>
            <a:ext cx="2447243" cy="3803801"/>
            <a:chOff x="540887" y="1345332"/>
            <a:chExt cx="2039369" cy="3169834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586317" y="3216275"/>
              <a:ext cx="1816100" cy="2117"/>
            </a:xfrm>
            <a:prstGeom prst="line">
              <a:avLst/>
            </a:prstGeom>
            <a:noFill/>
            <a:ln w="9525" cap="rnd" cmpd="sng" algn="ctr">
              <a:solidFill>
                <a:sysClr val="window" lastClr="FFFFFF">
                  <a:lumMod val="75000"/>
                </a:sysClr>
              </a:solidFill>
              <a:prstDash val="sysDot"/>
              <a:bevel/>
            </a:ln>
            <a:effectLst/>
          </p:spPr>
        </p:cxnSp>
        <p:cxnSp>
          <p:nvCxnSpPr>
            <p:cNvPr id="42" name="直接连接符 41"/>
            <p:cNvCxnSpPr/>
            <p:nvPr/>
          </p:nvCxnSpPr>
          <p:spPr>
            <a:xfrm>
              <a:off x="540887" y="3556443"/>
              <a:ext cx="1887163" cy="0"/>
            </a:xfrm>
            <a:prstGeom prst="line">
              <a:avLst/>
            </a:prstGeom>
            <a:noFill/>
            <a:ln w="9525" cap="rnd" cmpd="sng" algn="ctr">
              <a:solidFill>
                <a:sysClr val="window" lastClr="FFFFFF">
                  <a:lumMod val="75000"/>
                </a:sysClr>
              </a:solidFill>
              <a:prstDash val="sysDot"/>
              <a:bevel/>
            </a:ln>
            <a:effectLst/>
          </p:spPr>
        </p:cxnSp>
        <p:cxnSp>
          <p:nvCxnSpPr>
            <p:cNvPr id="43" name="直接连接符 42"/>
            <p:cNvCxnSpPr/>
            <p:nvPr/>
          </p:nvCxnSpPr>
          <p:spPr>
            <a:xfrm>
              <a:off x="540887" y="3876017"/>
              <a:ext cx="1887163" cy="0"/>
            </a:xfrm>
            <a:prstGeom prst="line">
              <a:avLst/>
            </a:prstGeom>
            <a:noFill/>
            <a:ln w="9525" cap="rnd" cmpd="sng" algn="ctr">
              <a:solidFill>
                <a:sysClr val="window" lastClr="FFFFFF">
                  <a:lumMod val="75000"/>
                </a:sysClr>
              </a:solidFill>
              <a:prstDash val="sysDot"/>
              <a:bevel/>
            </a:ln>
            <a:effectLst/>
          </p:spPr>
        </p:cxnSp>
        <p:cxnSp>
          <p:nvCxnSpPr>
            <p:cNvPr id="44" name="直接连接符 43"/>
            <p:cNvCxnSpPr/>
            <p:nvPr/>
          </p:nvCxnSpPr>
          <p:spPr>
            <a:xfrm>
              <a:off x="540887" y="4195592"/>
              <a:ext cx="1887163" cy="0"/>
            </a:xfrm>
            <a:prstGeom prst="line">
              <a:avLst/>
            </a:prstGeom>
            <a:noFill/>
            <a:ln w="9525" cap="rnd" cmpd="sng" algn="ctr">
              <a:solidFill>
                <a:sysClr val="window" lastClr="FFFFFF">
                  <a:lumMod val="75000"/>
                </a:sysClr>
              </a:solidFill>
              <a:prstDash val="sysDot"/>
              <a:bevel/>
            </a:ln>
            <a:effectLst/>
          </p:spPr>
        </p:cxnSp>
        <p:cxnSp>
          <p:nvCxnSpPr>
            <p:cNvPr id="45" name="直接连接符 44"/>
            <p:cNvCxnSpPr/>
            <p:nvPr/>
          </p:nvCxnSpPr>
          <p:spPr>
            <a:xfrm flipV="1">
              <a:off x="2580256" y="1345332"/>
              <a:ext cx="0" cy="3169834"/>
            </a:xfrm>
            <a:prstGeom prst="line">
              <a:avLst/>
            </a:prstGeom>
            <a:noFill/>
            <a:ln w="9525" cap="rnd" cmpd="sng" algn="ctr">
              <a:solidFill>
                <a:sysClr val="window" lastClr="FFFFFF">
                  <a:lumMod val="75000"/>
                </a:sysClr>
              </a:solidFill>
              <a:prstDash val="sysDot"/>
              <a:bevel/>
            </a:ln>
            <a:effectLst/>
          </p:spPr>
        </p:cxnSp>
      </p:grpSp>
      <p:cxnSp>
        <p:nvCxnSpPr>
          <p:cNvPr id="61" name="直接连接符 60"/>
          <p:cNvCxnSpPr/>
          <p:nvPr/>
        </p:nvCxnSpPr>
        <p:spPr>
          <a:xfrm>
            <a:off x="1409602" y="3756675"/>
            <a:ext cx="0" cy="179622"/>
          </a:xfrm>
          <a:prstGeom prst="line">
            <a:avLst/>
          </a:prstGeom>
          <a:noFill/>
          <a:ln w="2540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</a:ln>
          <a:effectLst/>
        </p:spPr>
      </p:cxnSp>
      <p:cxnSp>
        <p:nvCxnSpPr>
          <p:cNvPr id="3" name="直接连接符 2"/>
          <p:cNvCxnSpPr/>
          <p:nvPr/>
        </p:nvCxnSpPr>
        <p:spPr>
          <a:xfrm>
            <a:off x="1424207" y="4147835"/>
            <a:ext cx="0" cy="179622"/>
          </a:xfrm>
          <a:prstGeom prst="line">
            <a:avLst/>
          </a:prstGeom>
          <a:noFill/>
          <a:ln w="2540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</a:ln>
          <a:effectLst/>
        </p:spPr>
      </p:cxnSp>
      <p:cxnSp>
        <p:nvCxnSpPr>
          <p:cNvPr id="4" name="直接连接符 3"/>
          <p:cNvCxnSpPr/>
          <p:nvPr/>
        </p:nvCxnSpPr>
        <p:spPr>
          <a:xfrm>
            <a:off x="1413412" y="4486925"/>
            <a:ext cx="0" cy="179622"/>
          </a:xfrm>
          <a:prstGeom prst="line">
            <a:avLst/>
          </a:prstGeom>
          <a:noFill/>
          <a:ln w="2540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</a:ln>
          <a:effectLst/>
        </p:spPr>
      </p:cxnSp>
      <p:cxnSp>
        <p:nvCxnSpPr>
          <p:cNvPr id="5" name="直接连接符 4"/>
          <p:cNvCxnSpPr/>
          <p:nvPr/>
        </p:nvCxnSpPr>
        <p:spPr>
          <a:xfrm>
            <a:off x="1427382" y="4877450"/>
            <a:ext cx="0" cy="179622"/>
          </a:xfrm>
          <a:prstGeom prst="line">
            <a:avLst/>
          </a:prstGeom>
          <a:noFill/>
          <a:ln w="2540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</a:ln>
          <a:effectLst/>
        </p:spPr>
      </p:cxnSp>
      <p:sp>
        <p:nvSpPr>
          <p:cNvPr id="6" name="文本框 5"/>
          <p:cNvSpPr txBox="1"/>
          <p:nvPr/>
        </p:nvSpPr>
        <p:spPr>
          <a:xfrm>
            <a:off x="1609725" y="3540760"/>
            <a:ext cx="1354455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ea"/>
              </a:rPr>
              <a:t> </a:t>
            </a: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ea"/>
              </a:rPr>
              <a:t>李诗瑶</a:t>
            </a:r>
            <a:endParaRPr lang="zh-CN" altLang="en-US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ea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57165" y="1795780"/>
            <a:ext cx="3982720" cy="4832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400" b="1" dirty="0">
                <a:solidFill>
                  <a:schemeClr val="bg1"/>
                </a:solidFill>
                <a:latin typeface="微软雅黑" charset="0"/>
                <a:ea typeface="微软雅黑" charset="0"/>
                <a:cs typeface="+mn-ea"/>
                <a:sym typeface="+mn-ea"/>
              </a:rPr>
              <a:t>2014</a:t>
            </a:r>
            <a:r>
              <a:rPr lang="zh-CN" altLang="en-US" sz="2400" b="1" dirty="0">
                <a:solidFill>
                  <a:schemeClr val="bg1"/>
                </a:solidFill>
                <a:latin typeface="微软雅黑" charset="0"/>
                <a:ea typeface="微软雅黑" charset="0"/>
                <a:cs typeface="+mn-ea"/>
                <a:sym typeface="+mn-ea"/>
              </a:rPr>
              <a:t>年研究生入学考试成绩</a:t>
            </a:r>
            <a:endParaRPr lang="zh-CN" altLang="en-US" sz="2400" b="1" dirty="0" smtClean="0">
              <a:solidFill>
                <a:schemeClr val="bg1"/>
              </a:solidFill>
              <a:latin typeface="微软雅黑" charset="0"/>
              <a:ea typeface="微软雅黑" charset="0"/>
              <a:cs typeface="+mn-ea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64785" y="2955925"/>
            <a:ext cx="2540000" cy="22466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dirty="0">
                <a:solidFill>
                  <a:schemeClr val="bg1"/>
                </a:solidFill>
                <a:latin typeface="微软雅黑" charset="0"/>
                <a:ea typeface="微软雅黑" charset="0"/>
                <a:cs typeface="+mn-ea"/>
                <a:sym typeface="+mn-ea"/>
              </a:rPr>
              <a:t>总成绩</a:t>
            </a:r>
            <a:r>
              <a:rPr lang="en-US" altLang="zh-CN" sz="2000" dirty="0">
                <a:solidFill>
                  <a:schemeClr val="bg1"/>
                </a:solidFill>
                <a:latin typeface="微软雅黑" charset="0"/>
                <a:ea typeface="微软雅黑" charset="0"/>
                <a:cs typeface="+mn-ea"/>
                <a:sym typeface="+mn-ea"/>
              </a:rPr>
              <a:t>408</a:t>
            </a:r>
            <a:endParaRPr lang="en-US" altLang="zh-CN" sz="2000" dirty="0">
              <a:solidFill>
                <a:schemeClr val="bg1"/>
              </a:solidFill>
              <a:latin typeface="微软雅黑" charset="0"/>
              <a:ea typeface="微软雅黑" charset="0"/>
              <a:cs typeface="+mn-ea"/>
              <a:sym typeface="+mn-ea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微软雅黑" charset="0"/>
                <a:ea typeface="微软雅黑" charset="0"/>
                <a:cs typeface="+mn-ea"/>
                <a:sym typeface="+mn-ea"/>
              </a:rPr>
              <a:t>最终成绩：</a:t>
            </a:r>
            <a:r>
              <a:rPr lang="en-US" altLang="zh-CN" sz="2000" dirty="0">
                <a:solidFill>
                  <a:schemeClr val="bg1"/>
                </a:solidFill>
                <a:latin typeface="微软雅黑" charset="0"/>
                <a:ea typeface="微软雅黑" charset="0"/>
                <a:cs typeface="+mn-ea"/>
                <a:sym typeface="+mn-ea"/>
              </a:rPr>
              <a:t>88.7</a:t>
            </a:r>
            <a:endParaRPr lang="en-US" altLang="zh-CN" sz="2000" dirty="0">
              <a:solidFill>
                <a:schemeClr val="bg1"/>
              </a:solidFill>
              <a:latin typeface="微软雅黑" charset="0"/>
              <a:ea typeface="微软雅黑" charset="0"/>
              <a:cs typeface="+mn-ea"/>
              <a:sym typeface="+mn-ea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微软雅黑" charset="0"/>
                <a:ea typeface="微软雅黑" charset="0"/>
                <a:cs typeface="+mn-ea"/>
                <a:sym typeface="+mn-ea"/>
              </a:rPr>
              <a:t>总排名：</a:t>
            </a:r>
            <a:r>
              <a:rPr lang="en-US" altLang="zh-CN" sz="2000" dirty="0">
                <a:solidFill>
                  <a:schemeClr val="bg1"/>
                </a:solidFill>
                <a:latin typeface="微软雅黑" charset="0"/>
                <a:ea typeface="微软雅黑" charset="0"/>
                <a:cs typeface="+mn-ea"/>
                <a:sym typeface="+mn-ea"/>
              </a:rPr>
              <a:t>1</a:t>
            </a:r>
            <a:endParaRPr lang="en-US" altLang="zh-CN" sz="2000" dirty="0">
              <a:solidFill>
                <a:schemeClr val="bg1"/>
              </a:solidFill>
              <a:latin typeface="微软雅黑" charset="0"/>
              <a:ea typeface="微软雅黑" charset="0"/>
              <a:cs typeface="+mn-ea"/>
              <a:sym typeface="+mn-ea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微软雅黑" charset="0"/>
                <a:ea typeface="微软雅黑" charset="0"/>
                <a:cs typeface="+mn-ea"/>
                <a:sym typeface="+mn-ea"/>
              </a:rPr>
              <a:t>考研政治：</a:t>
            </a:r>
            <a:r>
              <a:rPr lang="en-US" altLang="zh-CN" sz="2000" dirty="0">
                <a:solidFill>
                  <a:schemeClr val="bg1"/>
                </a:solidFill>
                <a:latin typeface="微软雅黑" charset="0"/>
                <a:ea typeface="微软雅黑" charset="0"/>
                <a:cs typeface="+mn-ea"/>
                <a:sym typeface="+mn-ea"/>
              </a:rPr>
              <a:t>79</a:t>
            </a:r>
            <a:endParaRPr lang="en-US" altLang="zh-CN" sz="2000" dirty="0">
              <a:solidFill>
                <a:schemeClr val="bg1"/>
              </a:solidFill>
              <a:latin typeface="微软雅黑" charset="0"/>
              <a:ea typeface="微软雅黑" charset="0"/>
              <a:cs typeface="+mn-ea"/>
              <a:sym typeface="+mn-ea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微软雅黑" charset="0"/>
                <a:ea typeface="微软雅黑" charset="0"/>
                <a:cs typeface="+mn-ea"/>
                <a:sym typeface="+mn-ea"/>
              </a:rPr>
              <a:t>考研英语：</a:t>
            </a:r>
            <a:r>
              <a:rPr lang="en-US" altLang="zh-CN" sz="2000" dirty="0">
                <a:solidFill>
                  <a:schemeClr val="bg1"/>
                </a:solidFill>
                <a:latin typeface="微软雅黑" charset="0"/>
                <a:ea typeface="微软雅黑" charset="0"/>
                <a:cs typeface="+mn-ea"/>
                <a:sym typeface="+mn-ea"/>
              </a:rPr>
              <a:t>55</a:t>
            </a:r>
            <a:endParaRPr lang="en-US" altLang="zh-CN" sz="2000" dirty="0">
              <a:solidFill>
                <a:schemeClr val="bg1"/>
              </a:solidFill>
              <a:latin typeface="微软雅黑" charset="0"/>
              <a:ea typeface="微软雅黑" charset="0"/>
              <a:cs typeface="+mn-ea"/>
              <a:sym typeface="+mn-ea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微软雅黑" charset="0"/>
                <a:ea typeface="微软雅黑" charset="0"/>
                <a:cs typeface="+mn-ea"/>
                <a:sym typeface="+mn-ea"/>
              </a:rPr>
              <a:t>专业课一：</a:t>
            </a:r>
            <a:r>
              <a:rPr lang="en-US" altLang="zh-CN" sz="2000" dirty="0">
                <a:solidFill>
                  <a:schemeClr val="bg1"/>
                </a:solidFill>
                <a:latin typeface="微软雅黑" charset="0"/>
                <a:ea typeface="微软雅黑" charset="0"/>
                <a:cs typeface="+mn-ea"/>
                <a:sym typeface="+mn-ea"/>
              </a:rPr>
              <a:t>142</a:t>
            </a:r>
            <a:endParaRPr lang="en-US" altLang="zh-CN" sz="2000" dirty="0">
              <a:solidFill>
                <a:schemeClr val="bg1"/>
              </a:solidFill>
              <a:latin typeface="微软雅黑" charset="0"/>
              <a:ea typeface="微软雅黑" charset="0"/>
              <a:cs typeface="+mn-ea"/>
              <a:sym typeface="+mn-ea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微软雅黑" charset="0"/>
                <a:ea typeface="微软雅黑" charset="0"/>
                <a:cs typeface="+mn-ea"/>
                <a:sym typeface="+mn-ea"/>
              </a:rPr>
              <a:t>专业课二：</a:t>
            </a:r>
            <a:r>
              <a:rPr lang="en-US" altLang="zh-CN" sz="2000" dirty="0">
                <a:solidFill>
                  <a:schemeClr val="bg1"/>
                </a:solidFill>
                <a:latin typeface="微软雅黑" charset="0"/>
                <a:ea typeface="微软雅黑" charset="0"/>
                <a:cs typeface="+mn-ea"/>
                <a:sym typeface="+mn-ea"/>
              </a:rPr>
              <a:t>143</a:t>
            </a:r>
            <a:endParaRPr lang="en-US" altLang="zh-CN" sz="2000" dirty="0" smtClean="0">
              <a:solidFill>
                <a:schemeClr val="bg1"/>
              </a:solidFill>
              <a:latin typeface="微软雅黑" charset="0"/>
              <a:ea typeface="微软雅黑" charset="0"/>
              <a:cs typeface="+mn-ea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8140" y="4053840"/>
            <a:ext cx="1097280" cy="3848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ea"/>
              </a:rPr>
              <a:t>人文学院</a:t>
            </a:r>
            <a:endParaRPr lang="zh-CN" altLang="en-US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ea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25600" y="4442460"/>
            <a:ext cx="1554480" cy="3848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ea"/>
              </a:rPr>
              <a:t>中国语言文学</a:t>
            </a:r>
            <a:endParaRPr lang="zh-CN" altLang="en-US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ea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2430" y="4843145"/>
            <a:ext cx="1661160" cy="3848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ea"/>
              </a:rPr>
              <a:t>2015</a:t>
            </a: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ea"/>
              </a:rPr>
              <a:t>级研究生</a:t>
            </a:r>
            <a:endParaRPr lang="zh-CN" altLang="en-US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ea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310005" y="1769745"/>
            <a:ext cx="2569845" cy="1680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7" dur="1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111E-6 L 0.02066 0.00028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4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2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111E-6 L 0.02066 0.00028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4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111E-6 L 0.02066 0.00028 " pathEditMode="relative" rAng="0" ptsTypes="AA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4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111E-6 L 0.02066 0.00028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任意多边形 37"/>
          <p:cNvSpPr/>
          <p:nvPr/>
        </p:nvSpPr>
        <p:spPr>
          <a:xfrm>
            <a:off x="6990744" y="464457"/>
            <a:ext cx="3836913" cy="5979886"/>
          </a:xfrm>
          <a:custGeom>
            <a:avLst/>
            <a:gdLst>
              <a:gd name="connsiteX0" fmla="*/ 2056318 w 3856089"/>
              <a:gd name="connsiteY0" fmla="*/ 5428343 h 5979886"/>
              <a:gd name="connsiteX1" fmla="*/ 2056318 w 3856089"/>
              <a:gd name="connsiteY1" fmla="*/ 5428343 h 5979886"/>
              <a:gd name="connsiteX2" fmla="*/ 2012775 w 3856089"/>
              <a:gd name="connsiteY2" fmla="*/ 5660572 h 5979886"/>
              <a:gd name="connsiteX3" fmla="*/ 1998261 w 3856089"/>
              <a:gd name="connsiteY3" fmla="*/ 5704114 h 5979886"/>
              <a:gd name="connsiteX4" fmla="*/ 1954718 w 3856089"/>
              <a:gd name="connsiteY4" fmla="*/ 5791200 h 5979886"/>
              <a:gd name="connsiteX5" fmla="*/ 1911175 w 3856089"/>
              <a:gd name="connsiteY5" fmla="*/ 5805714 h 5979886"/>
              <a:gd name="connsiteX6" fmla="*/ 1867632 w 3856089"/>
              <a:gd name="connsiteY6" fmla="*/ 5834743 h 5979886"/>
              <a:gd name="connsiteX7" fmla="*/ 1722489 w 3856089"/>
              <a:gd name="connsiteY7" fmla="*/ 5834743 h 5979886"/>
              <a:gd name="connsiteX8" fmla="*/ 1678946 w 3856089"/>
              <a:gd name="connsiteY8" fmla="*/ 5805714 h 5979886"/>
              <a:gd name="connsiteX9" fmla="*/ 1417689 w 3856089"/>
              <a:gd name="connsiteY9" fmla="*/ 5762172 h 5979886"/>
              <a:gd name="connsiteX10" fmla="*/ 1330603 w 3856089"/>
              <a:gd name="connsiteY10" fmla="*/ 5718629 h 5979886"/>
              <a:gd name="connsiteX11" fmla="*/ 1301575 w 3856089"/>
              <a:gd name="connsiteY11" fmla="*/ 5675086 h 5979886"/>
              <a:gd name="connsiteX12" fmla="*/ 1287061 w 3856089"/>
              <a:gd name="connsiteY12" fmla="*/ 5631543 h 5979886"/>
              <a:gd name="connsiteX13" fmla="*/ 1301575 w 3856089"/>
              <a:gd name="connsiteY13" fmla="*/ 5558972 h 5979886"/>
              <a:gd name="connsiteX14" fmla="*/ 1388661 w 3856089"/>
              <a:gd name="connsiteY14" fmla="*/ 5500914 h 5979886"/>
              <a:gd name="connsiteX15" fmla="*/ 1417689 w 3856089"/>
              <a:gd name="connsiteY15" fmla="*/ 5457372 h 5979886"/>
              <a:gd name="connsiteX16" fmla="*/ 1446718 w 3856089"/>
              <a:gd name="connsiteY16" fmla="*/ 5355772 h 5979886"/>
              <a:gd name="connsiteX17" fmla="*/ 1475746 w 3856089"/>
              <a:gd name="connsiteY17" fmla="*/ 5268686 h 5979886"/>
              <a:gd name="connsiteX18" fmla="*/ 1490261 w 3856089"/>
              <a:gd name="connsiteY18" fmla="*/ 5021943 h 5979886"/>
              <a:gd name="connsiteX19" fmla="*/ 1519289 w 3856089"/>
              <a:gd name="connsiteY19" fmla="*/ 4934857 h 5979886"/>
              <a:gd name="connsiteX20" fmla="*/ 1519289 w 3856089"/>
              <a:gd name="connsiteY20" fmla="*/ 3759200 h 5979886"/>
              <a:gd name="connsiteX21" fmla="*/ 1490261 w 3856089"/>
              <a:gd name="connsiteY21" fmla="*/ 3643086 h 5979886"/>
              <a:gd name="connsiteX22" fmla="*/ 1475746 w 3856089"/>
              <a:gd name="connsiteY22" fmla="*/ 3585029 h 5979886"/>
              <a:gd name="connsiteX23" fmla="*/ 1432203 w 3856089"/>
              <a:gd name="connsiteY23" fmla="*/ 3396343 h 5979886"/>
              <a:gd name="connsiteX24" fmla="*/ 1345118 w 3856089"/>
              <a:gd name="connsiteY24" fmla="*/ 3265714 h 5979886"/>
              <a:gd name="connsiteX25" fmla="*/ 1316089 w 3856089"/>
              <a:gd name="connsiteY25" fmla="*/ 3222172 h 5979886"/>
              <a:gd name="connsiteX26" fmla="*/ 1301575 w 3856089"/>
              <a:gd name="connsiteY26" fmla="*/ 2714172 h 5979886"/>
              <a:gd name="connsiteX27" fmla="*/ 1330603 w 3856089"/>
              <a:gd name="connsiteY27" fmla="*/ 2394857 h 5979886"/>
              <a:gd name="connsiteX28" fmla="*/ 1316089 w 3856089"/>
              <a:gd name="connsiteY28" fmla="*/ 2206172 h 5979886"/>
              <a:gd name="connsiteX29" fmla="*/ 1141918 w 3856089"/>
              <a:gd name="connsiteY29" fmla="*/ 2249714 h 5979886"/>
              <a:gd name="connsiteX30" fmla="*/ 1054832 w 3856089"/>
              <a:gd name="connsiteY30" fmla="*/ 2278743 h 5979886"/>
              <a:gd name="connsiteX31" fmla="*/ 619403 w 3856089"/>
              <a:gd name="connsiteY31" fmla="*/ 2249714 h 5979886"/>
              <a:gd name="connsiteX32" fmla="*/ 546832 w 3856089"/>
              <a:gd name="connsiteY32" fmla="*/ 2220686 h 5979886"/>
              <a:gd name="connsiteX33" fmla="*/ 503289 w 3856089"/>
              <a:gd name="connsiteY33" fmla="*/ 2206172 h 5979886"/>
              <a:gd name="connsiteX34" fmla="*/ 416203 w 3856089"/>
              <a:gd name="connsiteY34" fmla="*/ 2119086 h 5979886"/>
              <a:gd name="connsiteX35" fmla="*/ 401689 w 3856089"/>
              <a:gd name="connsiteY35" fmla="*/ 2075543 h 5979886"/>
              <a:gd name="connsiteX36" fmla="*/ 314603 w 3856089"/>
              <a:gd name="connsiteY36" fmla="*/ 2032000 h 5979886"/>
              <a:gd name="connsiteX37" fmla="*/ 271061 w 3856089"/>
              <a:gd name="connsiteY37" fmla="*/ 2002972 h 5979886"/>
              <a:gd name="connsiteX38" fmla="*/ 111403 w 3856089"/>
              <a:gd name="connsiteY38" fmla="*/ 1988457 h 5979886"/>
              <a:gd name="connsiteX39" fmla="*/ 67861 w 3856089"/>
              <a:gd name="connsiteY39" fmla="*/ 1973943 h 5979886"/>
              <a:gd name="connsiteX40" fmla="*/ 24318 w 3856089"/>
              <a:gd name="connsiteY40" fmla="*/ 1625600 h 5979886"/>
              <a:gd name="connsiteX41" fmla="*/ 256546 w 3856089"/>
              <a:gd name="connsiteY41" fmla="*/ 1596572 h 5979886"/>
              <a:gd name="connsiteX42" fmla="*/ 271061 w 3856089"/>
              <a:gd name="connsiteY42" fmla="*/ 1509486 h 5979886"/>
              <a:gd name="connsiteX43" fmla="*/ 416203 w 3856089"/>
              <a:gd name="connsiteY43" fmla="*/ 1553029 h 5979886"/>
              <a:gd name="connsiteX44" fmla="*/ 459746 w 3856089"/>
              <a:gd name="connsiteY44" fmla="*/ 1567543 h 5979886"/>
              <a:gd name="connsiteX45" fmla="*/ 503289 w 3856089"/>
              <a:gd name="connsiteY45" fmla="*/ 1582057 h 5979886"/>
              <a:gd name="connsiteX46" fmla="*/ 561346 w 3856089"/>
              <a:gd name="connsiteY46" fmla="*/ 1596572 h 5979886"/>
              <a:gd name="connsiteX47" fmla="*/ 721003 w 3856089"/>
              <a:gd name="connsiteY47" fmla="*/ 1640114 h 5979886"/>
              <a:gd name="connsiteX48" fmla="*/ 822603 w 3856089"/>
              <a:gd name="connsiteY48" fmla="*/ 1654629 h 5979886"/>
              <a:gd name="connsiteX49" fmla="*/ 967746 w 3856089"/>
              <a:gd name="connsiteY49" fmla="*/ 1625600 h 5979886"/>
              <a:gd name="connsiteX50" fmla="*/ 1011289 w 3856089"/>
              <a:gd name="connsiteY50" fmla="*/ 1596572 h 5979886"/>
              <a:gd name="connsiteX51" fmla="*/ 1098375 w 3856089"/>
              <a:gd name="connsiteY51" fmla="*/ 1567543 h 5979886"/>
              <a:gd name="connsiteX52" fmla="*/ 1156432 w 3856089"/>
              <a:gd name="connsiteY52" fmla="*/ 1233714 h 5979886"/>
              <a:gd name="connsiteX53" fmla="*/ 1199975 w 3856089"/>
              <a:gd name="connsiteY53" fmla="*/ 1088572 h 5979886"/>
              <a:gd name="connsiteX54" fmla="*/ 1214489 w 3856089"/>
              <a:gd name="connsiteY54" fmla="*/ 1045029 h 5979886"/>
              <a:gd name="connsiteX55" fmla="*/ 1229003 w 3856089"/>
              <a:gd name="connsiteY55" fmla="*/ 1001486 h 5979886"/>
              <a:gd name="connsiteX56" fmla="*/ 1272546 w 3856089"/>
              <a:gd name="connsiteY56" fmla="*/ 972457 h 5979886"/>
              <a:gd name="connsiteX57" fmla="*/ 1301575 w 3856089"/>
              <a:gd name="connsiteY57" fmla="*/ 928914 h 5979886"/>
              <a:gd name="connsiteX58" fmla="*/ 1345118 w 3856089"/>
              <a:gd name="connsiteY58" fmla="*/ 914400 h 5979886"/>
              <a:gd name="connsiteX59" fmla="*/ 1432203 w 3856089"/>
              <a:gd name="connsiteY59" fmla="*/ 856343 h 5979886"/>
              <a:gd name="connsiteX60" fmla="*/ 1475746 w 3856089"/>
              <a:gd name="connsiteY60" fmla="*/ 827314 h 5979886"/>
              <a:gd name="connsiteX61" fmla="*/ 1504775 w 3856089"/>
              <a:gd name="connsiteY61" fmla="*/ 783772 h 5979886"/>
              <a:gd name="connsiteX62" fmla="*/ 1548318 w 3856089"/>
              <a:gd name="connsiteY62" fmla="*/ 754743 h 5979886"/>
              <a:gd name="connsiteX63" fmla="*/ 1577346 w 3856089"/>
              <a:gd name="connsiteY63" fmla="*/ 667657 h 5979886"/>
              <a:gd name="connsiteX64" fmla="*/ 1591861 w 3856089"/>
              <a:gd name="connsiteY64" fmla="*/ 624114 h 5979886"/>
              <a:gd name="connsiteX65" fmla="*/ 1606375 w 3856089"/>
              <a:gd name="connsiteY65" fmla="*/ 159657 h 5979886"/>
              <a:gd name="connsiteX66" fmla="*/ 1649918 w 3856089"/>
              <a:gd name="connsiteY66" fmla="*/ 72572 h 5979886"/>
              <a:gd name="connsiteX67" fmla="*/ 1707975 w 3856089"/>
              <a:gd name="connsiteY67" fmla="*/ 43543 h 5979886"/>
              <a:gd name="connsiteX68" fmla="*/ 1795061 w 3856089"/>
              <a:gd name="connsiteY68" fmla="*/ 0 h 5979886"/>
              <a:gd name="connsiteX69" fmla="*/ 2128889 w 3856089"/>
              <a:gd name="connsiteY69" fmla="*/ 14514 h 5979886"/>
              <a:gd name="connsiteX70" fmla="*/ 2215975 w 3856089"/>
              <a:gd name="connsiteY70" fmla="*/ 72572 h 5979886"/>
              <a:gd name="connsiteX71" fmla="*/ 2230489 w 3856089"/>
              <a:gd name="connsiteY71" fmla="*/ 116114 h 5979886"/>
              <a:gd name="connsiteX72" fmla="*/ 2288546 w 3856089"/>
              <a:gd name="connsiteY72" fmla="*/ 203200 h 5979886"/>
              <a:gd name="connsiteX73" fmla="*/ 2317575 w 3856089"/>
              <a:gd name="connsiteY73" fmla="*/ 290286 h 5979886"/>
              <a:gd name="connsiteX74" fmla="*/ 2332089 w 3856089"/>
              <a:gd name="connsiteY74" fmla="*/ 333829 h 5979886"/>
              <a:gd name="connsiteX75" fmla="*/ 2346603 w 3856089"/>
              <a:gd name="connsiteY75" fmla="*/ 377372 h 5979886"/>
              <a:gd name="connsiteX76" fmla="*/ 2361118 w 3856089"/>
              <a:gd name="connsiteY76" fmla="*/ 667657 h 5979886"/>
              <a:gd name="connsiteX77" fmla="*/ 2390146 w 3856089"/>
              <a:gd name="connsiteY77" fmla="*/ 624114 h 5979886"/>
              <a:gd name="connsiteX78" fmla="*/ 2404661 w 3856089"/>
              <a:gd name="connsiteY78" fmla="*/ 580572 h 5979886"/>
              <a:gd name="connsiteX79" fmla="*/ 2462718 w 3856089"/>
              <a:gd name="connsiteY79" fmla="*/ 493486 h 5979886"/>
              <a:gd name="connsiteX80" fmla="*/ 2491746 w 3856089"/>
              <a:gd name="connsiteY80" fmla="*/ 449943 h 5979886"/>
              <a:gd name="connsiteX81" fmla="*/ 2506261 w 3856089"/>
              <a:gd name="connsiteY81" fmla="*/ 406400 h 5979886"/>
              <a:gd name="connsiteX82" fmla="*/ 2593346 w 3856089"/>
              <a:gd name="connsiteY82" fmla="*/ 348343 h 5979886"/>
              <a:gd name="connsiteX83" fmla="*/ 2636889 w 3856089"/>
              <a:gd name="connsiteY83" fmla="*/ 319314 h 5979886"/>
              <a:gd name="connsiteX84" fmla="*/ 2956203 w 3856089"/>
              <a:gd name="connsiteY84" fmla="*/ 333829 h 5979886"/>
              <a:gd name="connsiteX85" fmla="*/ 2999746 w 3856089"/>
              <a:gd name="connsiteY85" fmla="*/ 362857 h 5979886"/>
              <a:gd name="connsiteX86" fmla="*/ 3101346 w 3856089"/>
              <a:gd name="connsiteY86" fmla="*/ 449943 h 5979886"/>
              <a:gd name="connsiteX87" fmla="*/ 3130375 w 3856089"/>
              <a:gd name="connsiteY87" fmla="*/ 508000 h 5979886"/>
              <a:gd name="connsiteX88" fmla="*/ 3202946 w 3856089"/>
              <a:gd name="connsiteY88" fmla="*/ 609600 h 5979886"/>
              <a:gd name="connsiteX89" fmla="*/ 3217461 w 3856089"/>
              <a:gd name="connsiteY89" fmla="*/ 682172 h 5979886"/>
              <a:gd name="connsiteX90" fmla="*/ 3231975 w 3856089"/>
              <a:gd name="connsiteY90" fmla="*/ 725714 h 5979886"/>
              <a:gd name="connsiteX91" fmla="*/ 3261003 w 3856089"/>
              <a:gd name="connsiteY91" fmla="*/ 1016000 h 5979886"/>
              <a:gd name="connsiteX92" fmla="*/ 3290032 w 3856089"/>
              <a:gd name="connsiteY92" fmla="*/ 1132114 h 5979886"/>
              <a:gd name="connsiteX93" fmla="*/ 3304546 w 3856089"/>
              <a:gd name="connsiteY93" fmla="*/ 1175657 h 5979886"/>
              <a:gd name="connsiteX94" fmla="*/ 3406146 w 3856089"/>
              <a:gd name="connsiteY94" fmla="*/ 1320800 h 5979886"/>
              <a:gd name="connsiteX95" fmla="*/ 3478718 w 3856089"/>
              <a:gd name="connsiteY95" fmla="*/ 1451429 h 5979886"/>
              <a:gd name="connsiteX96" fmla="*/ 3507746 w 3856089"/>
              <a:gd name="connsiteY96" fmla="*/ 1494972 h 5979886"/>
              <a:gd name="connsiteX97" fmla="*/ 3551289 w 3856089"/>
              <a:gd name="connsiteY97" fmla="*/ 1524000 h 5979886"/>
              <a:gd name="connsiteX98" fmla="*/ 3565803 w 3856089"/>
              <a:gd name="connsiteY98" fmla="*/ 1567543 h 5979886"/>
              <a:gd name="connsiteX99" fmla="*/ 3609346 w 3856089"/>
              <a:gd name="connsiteY99" fmla="*/ 1582057 h 5979886"/>
              <a:gd name="connsiteX100" fmla="*/ 3841575 w 3856089"/>
              <a:gd name="connsiteY100" fmla="*/ 1596572 h 5979886"/>
              <a:gd name="connsiteX101" fmla="*/ 3856089 w 3856089"/>
              <a:gd name="connsiteY101" fmla="*/ 1654629 h 5979886"/>
              <a:gd name="connsiteX102" fmla="*/ 3827061 w 3856089"/>
              <a:gd name="connsiteY102" fmla="*/ 1872343 h 5979886"/>
              <a:gd name="connsiteX103" fmla="*/ 3798032 w 3856089"/>
              <a:gd name="connsiteY103" fmla="*/ 1915886 h 5979886"/>
              <a:gd name="connsiteX104" fmla="*/ 3783518 w 3856089"/>
              <a:gd name="connsiteY104" fmla="*/ 1959429 h 5979886"/>
              <a:gd name="connsiteX105" fmla="*/ 3725461 w 3856089"/>
              <a:gd name="connsiteY105" fmla="*/ 2090057 h 5979886"/>
              <a:gd name="connsiteX106" fmla="*/ 3696432 w 3856089"/>
              <a:gd name="connsiteY106" fmla="*/ 2220686 h 5979886"/>
              <a:gd name="connsiteX107" fmla="*/ 3667403 w 3856089"/>
              <a:gd name="connsiteY107" fmla="*/ 2307772 h 5979886"/>
              <a:gd name="connsiteX108" fmla="*/ 3638375 w 3856089"/>
              <a:gd name="connsiteY108" fmla="*/ 2351314 h 5979886"/>
              <a:gd name="connsiteX109" fmla="*/ 3580318 w 3856089"/>
              <a:gd name="connsiteY109" fmla="*/ 2438400 h 5979886"/>
              <a:gd name="connsiteX110" fmla="*/ 3565803 w 3856089"/>
              <a:gd name="connsiteY110" fmla="*/ 2481943 h 5979886"/>
              <a:gd name="connsiteX111" fmla="*/ 3478718 w 3856089"/>
              <a:gd name="connsiteY111" fmla="*/ 2569029 h 5979886"/>
              <a:gd name="connsiteX112" fmla="*/ 3464203 w 3856089"/>
              <a:gd name="connsiteY112" fmla="*/ 2612572 h 5979886"/>
              <a:gd name="connsiteX113" fmla="*/ 3435175 w 3856089"/>
              <a:gd name="connsiteY113" fmla="*/ 2670629 h 5979886"/>
              <a:gd name="connsiteX114" fmla="*/ 3464203 w 3856089"/>
              <a:gd name="connsiteY114" fmla="*/ 2873829 h 5979886"/>
              <a:gd name="connsiteX115" fmla="*/ 3493232 w 3856089"/>
              <a:gd name="connsiteY115" fmla="*/ 2917372 h 5979886"/>
              <a:gd name="connsiteX116" fmla="*/ 3507746 w 3856089"/>
              <a:gd name="connsiteY116" fmla="*/ 3178629 h 5979886"/>
              <a:gd name="connsiteX117" fmla="*/ 3522261 w 3856089"/>
              <a:gd name="connsiteY117" fmla="*/ 3323772 h 5979886"/>
              <a:gd name="connsiteX118" fmla="*/ 3507746 w 3856089"/>
              <a:gd name="connsiteY118" fmla="*/ 4252686 h 5979886"/>
              <a:gd name="connsiteX119" fmla="*/ 3478718 w 3856089"/>
              <a:gd name="connsiteY119" fmla="*/ 4412343 h 5979886"/>
              <a:gd name="connsiteX120" fmla="*/ 3464203 w 3856089"/>
              <a:gd name="connsiteY120" fmla="*/ 4455886 h 5979886"/>
              <a:gd name="connsiteX121" fmla="*/ 3290032 w 3856089"/>
              <a:gd name="connsiteY121" fmla="*/ 4499429 h 5979886"/>
              <a:gd name="connsiteX122" fmla="*/ 3275518 w 3856089"/>
              <a:gd name="connsiteY122" fmla="*/ 4818743 h 5979886"/>
              <a:gd name="connsiteX123" fmla="*/ 3304546 w 3856089"/>
              <a:gd name="connsiteY123" fmla="*/ 4934857 h 5979886"/>
              <a:gd name="connsiteX124" fmla="*/ 3290032 w 3856089"/>
              <a:gd name="connsiteY124" fmla="*/ 5152572 h 5979886"/>
              <a:gd name="connsiteX125" fmla="*/ 3261003 w 3856089"/>
              <a:gd name="connsiteY125" fmla="*/ 5210629 h 5979886"/>
              <a:gd name="connsiteX126" fmla="*/ 3246489 w 3856089"/>
              <a:gd name="connsiteY126" fmla="*/ 5341257 h 5979886"/>
              <a:gd name="connsiteX127" fmla="*/ 3202946 w 3856089"/>
              <a:gd name="connsiteY127" fmla="*/ 5471886 h 5979886"/>
              <a:gd name="connsiteX128" fmla="*/ 3188432 w 3856089"/>
              <a:gd name="connsiteY128" fmla="*/ 5529943 h 5979886"/>
              <a:gd name="connsiteX129" fmla="*/ 3144889 w 3856089"/>
              <a:gd name="connsiteY129" fmla="*/ 5602514 h 5979886"/>
              <a:gd name="connsiteX130" fmla="*/ 3115861 w 3856089"/>
              <a:gd name="connsiteY130" fmla="*/ 5675086 h 5979886"/>
              <a:gd name="connsiteX131" fmla="*/ 3101346 w 3856089"/>
              <a:gd name="connsiteY131" fmla="*/ 5762172 h 5979886"/>
              <a:gd name="connsiteX132" fmla="*/ 3086832 w 3856089"/>
              <a:gd name="connsiteY132" fmla="*/ 5907314 h 5979886"/>
              <a:gd name="connsiteX133" fmla="*/ 3072318 w 3856089"/>
              <a:gd name="connsiteY133" fmla="*/ 5965372 h 5979886"/>
              <a:gd name="connsiteX134" fmla="*/ 2956203 w 3856089"/>
              <a:gd name="connsiteY134" fmla="*/ 5979886 h 5979886"/>
              <a:gd name="connsiteX135" fmla="*/ 2840089 w 3856089"/>
              <a:gd name="connsiteY135" fmla="*/ 5965372 h 5979886"/>
              <a:gd name="connsiteX136" fmla="*/ 2738489 w 3856089"/>
              <a:gd name="connsiteY136" fmla="*/ 5907314 h 5979886"/>
              <a:gd name="connsiteX137" fmla="*/ 2694946 w 3856089"/>
              <a:gd name="connsiteY137" fmla="*/ 5907314 h 5979886"/>
              <a:gd name="connsiteX138" fmla="*/ 2651403 w 3856089"/>
              <a:gd name="connsiteY138" fmla="*/ 5921829 h 5979886"/>
              <a:gd name="connsiteX139" fmla="*/ 2375632 w 3856089"/>
              <a:gd name="connsiteY139" fmla="*/ 5907314 h 5979886"/>
              <a:gd name="connsiteX140" fmla="*/ 2332089 w 3856089"/>
              <a:gd name="connsiteY140" fmla="*/ 5863772 h 5979886"/>
              <a:gd name="connsiteX141" fmla="*/ 2274032 w 3856089"/>
              <a:gd name="connsiteY141" fmla="*/ 5776686 h 5979886"/>
              <a:gd name="connsiteX142" fmla="*/ 2245003 w 3856089"/>
              <a:gd name="connsiteY142" fmla="*/ 5733143 h 5979886"/>
              <a:gd name="connsiteX143" fmla="*/ 2201461 w 3856089"/>
              <a:gd name="connsiteY143" fmla="*/ 5428343 h 5979886"/>
              <a:gd name="connsiteX144" fmla="*/ 2172432 w 3856089"/>
              <a:gd name="connsiteY144" fmla="*/ 5297714 h 5979886"/>
              <a:gd name="connsiteX145" fmla="*/ 2157918 w 3856089"/>
              <a:gd name="connsiteY145" fmla="*/ 5225143 h 5979886"/>
              <a:gd name="connsiteX146" fmla="*/ 2143403 w 3856089"/>
              <a:gd name="connsiteY146" fmla="*/ 4223657 h 5979886"/>
              <a:gd name="connsiteX147" fmla="*/ 2099861 w 3856089"/>
              <a:gd name="connsiteY147" fmla="*/ 4238172 h 5979886"/>
              <a:gd name="connsiteX148" fmla="*/ 2085346 w 3856089"/>
              <a:gd name="connsiteY148" fmla="*/ 4310743 h 5979886"/>
              <a:gd name="connsiteX149" fmla="*/ 2070832 w 3856089"/>
              <a:gd name="connsiteY149" fmla="*/ 4397829 h 5979886"/>
              <a:gd name="connsiteX150" fmla="*/ 2085346 w 3856089"/>
              <a:gd name="connsiteY150" fmla="*/ 4862286 h 5979886"/>
              <a:gd name="connsiteX151" fmla="*/ 2070832 w 3856089"/>
              <a:gd name="connsiteY151" fmla="*/ 5341257 h 5979886"/>
              <a:gd name="connsiteX152" fmla="*/ 2056318 w 3856089"/>
              <a:gd name="connsiteY152" fmla="*/ 5428343 h 5979886"/>
              <a:gd name="connsiteX0-1" fmla="*/ 2056318 w 3856089"/>
              <a:gd name="connsiteY0-2" fmla="*/ 5428343 h 5979886"/>
              <a:gd name="connsiteX1-3" fmla="*/ 2056318 w 3856089"/>
              <a:gd name="connsiteY1-4" fmla="*/ 5428343 h 5979886"/>
              <a:gd name="connsiteX2-5" fmla="*/ 2012775 w 3856089"/>
              <a:gd name="connsiteY2-6" fmla="*/ 5660572 h 5979886"/>
              <a:gd name="connsiteX3-7" fmla="*/ 1998261 w 3856089"/>
              <a:gd name="connsiteY3-8" fmla="*/ 5704114 h 5979886"/>
              <a:gd name="connsiteX4-9" fmla="*/ 1954718 w 3856089"/>
              <a:gd name="connsiteY4-10" fmla="*/ 5791200 h 5979886"/>
              <a:gd name="connsiteX5-11" fmla="*/ 1911175 w 3856089"/>
              <a:gd name="connsiteY5-12" fmla="*/ 5805714 h 5979886"/>
              <a:gd name="connsiteX6-13" fmla="*/ 1867632 w 3856089"/>
              <a:gd name="connsiteY6-14" fmla="*/ 5834743 h 5979886"/>
              <a:gd name="connsiteX7-15" fmla="*/ 1722489 w 3856089"/>
              <a:gd name="connsiteY7-16" fmla="*/ 5834743 h 5979886"/>
              <a:gd name="connsiteX8-17" fmla="*/ 1678946 w 3856089"/>
              <a:gd name="connsiteY8-18" fmla="*/ 5805714 h 5979886"/>
              <a:gd name="connsiteX9-19" fmla="*/ 1417689 w 3856089"/>
              <a:gd name="connsiteY9-20" fmla="*/ 5762172 h 5979886"/>
              <a:gd name="connsiteX10-21" fmla="*/ 1330603 w 3856089"/>
              <a:gd name="connsiteY10-22" fmla="*/ 5718629 h 5979886"/>
              <a:gd name="connsiteX11-23" fmla="*/ 1301575 w 3856089"/>
              <a:gd name="connsiteY11-24" fmla="*/ 5675086 h 5979886"/>
              <a:gd name="connsiteX12-25" fmla="*/ 1287061 w 3856089"/>
              <a:gd name="connsiteY12-26" fmla="*/ 5631543 h 5979886"/>
              <a:gd name="connsiteX13-27" fmla="*/ 1301575 w 3856089"/>
              <a:gd name="connsiteY13-28" fmla="*/ 5558972 h 5979886"/>
              <a:gd name="connsiteX14-29" fmla="*/ 1388661 w 3856089"/>
              <a:gd name="connsiteY14-30" fmla="*/ 5500914 h 5979886"/>
              <a:gd name="connsiteX15-31" fmla="*/ 1417689 w 3856089"/>
              <a:gd name="connsiteY15-32" fmla="*/ 5457372 h 5979886"/>
              <a:gd name="connsiteX16-33" fmla="*/ 1446718 w 3856089"/>
              <a:gd name="connsiteY16-34" fmla="*/ 5355772 h 5979886"/>
              <a:gd name="connsiteX17-35" fmla="*/ 1475746 w 3856089"/>
              <a:gd name="connsiteY17-36" fmla="*/ 5268686 h 5979886"/>
              <a:gd name="connsiteX18-37" fmla="*/ 1490261 w 3856089"/>
              <a:gd name="connsiteY18-38" fmla="*/ 5021943 h 5979886"/>
              <a:gd name="connsiteX19-39" fmla="*/ 1519289 w 3856089"/>
              <a:gd name="connsiteY19-40" fmla="*/ 4934857 h 5979886"/>
              <a:gd name="connsiteX20-41" fmla="*/ 1519289 w 3856089"/>
              <a:gd name="connsiteY20-42" fmla="*/ 3759200 h 5979886"/>
              <a:gd name="connsiteX21-43" fmla="*/ 1490261 w 3856089"/>
              <a:gd name="connsiteY21-44" fmla="*/ 3643086 h 5979886"/>
              <a:gd name="connsiteX22-45" fmla="*/ 1475746 w 3856089"/>
              <a:gd name="connsiteY22-46" fmla="*/ 3585029 h 5979886"/>
              <a:gd name="connsiteX23-47" fmla="*/ 1432203 w 3856089"/>
              <a:gd name="connsiteY23-48" fmla="*/ 3396343 h 5979886"/>
              <a:gd name="connsiteX24-49" fmla="*/ 1345118 w 3856089"/>
              <a:gd name="connsiteY24-50" fmla="*/ 3265714 h 5979886"/>
              <a:gd name="connsiteX25-51" fmla="*/ 1316089 w 3856089"/>
              <a:gd name="connsiteY25-52" fmla="*/ 3222172 h 5979886"/>
              <a:gd name="connsiteX26-53" fmla="*/ 1301575 w 3856089"/>
              <a:gd name="connsiteY26-54" fmla="*/ 2714172 h 5979886"/>
              <a:gd name="connsiteX27-55" fmla="*/ 1330603 w 3856089"/>
              <a:gd name="connsiteY27-56" fmla="*/ 2394857 h 5979886"/>
              <a:gd name="connsiteX28-57" fmla="*/ 1316089 w 3856089"/>
              <a:gd name="connsiteY28-58" fmla="*/ 2206172 h 5979886"/>
              <a:gd name="connsiteX29-59" fmla="*/ 1141918 w 3856089"/>
              <a:gd name="connsiteY29-60" fmla="*/ 2249714 h 5979886"/>
              <a:gd name="connsiteX30-61" fmla="*/ 1054832 w 3856089"/>
              <a:gd name="connsiteY30-62" fmla="*/ 2278743 h 5979886"/>
              <a:gd name="connsiteX31-63" fmla="*/ 619403 w 3856089"/>
              <a:gd name="connsiteY31-64" fmla="*/ 2249714 h 5979886"/>
              <a:gd name="connsiteX32-65" fmla="*/ 546832 w 3856089"/>
              <a:gd name="connsiteY32-66" fmla="*/ 2220686 h 5979886"/>
              <a:gd name="connsiteX33-67" fmla="*/ 503289 w 3856089"/>
              <a:gd name="connsiteY33-68" fmla="*/ 2206172 h 5979886"/>
              <a:gd name="connsiteX34-69" fmla="*/ 416203 w 3856089"/>
              <a:gd name="connsiteY34-70" fmla="*/ 2119086 h 5979886"/>
              <a:gd name="connsiteX35-71" fmla="*/ 401689 w 3856089"/>
              <a:gd name="connsiteY35-72" fmla="*/ 2075543 h 5979886"/>
              <a:gd name="connsiteX36-73" fmla="*/ 314603 w 3856089"/>
              <a:gd name="connsiteY36-74" fmla="*/ 2032000 h 5979886"/>
              <a:gd name="connsiteX37-75" fmla="*/ 271061 w 3856089"/>
              <a:gd name="connsiteY37-76" fmla="*/ 2002972 h 5979886"/>
              <a:gd name="connsiteX38-77" fmla="*/ 111403 w 3856089"/>
              <a:gd name="connsiteY38-78" fmla="*/ 1988457 h 5979886"/>
              <a:gd name="connsiteX39-79" fmla="*/ 67861 w 3856089"/>
              <a:gd name="connsiteY39-80" fmla="*/ 1973943 h 5979886"/>
              <a:gd name="connsiteX40-81" fmla="*/ 24318 w 3856089"/>
              <a:gd name="connsiteY40-82" fmla="*/ 1644650 h 5979886"/>
              <a:gd name="connsiteX41-83" fmla="*/ 256546 w 3856089"/>
              <a:gd name="connsiteY41-84" fmla="*/ 1596572 h 5979886"/>
              <a:gd name="connsiteX42-85" fmla="*/ 271061 w 3856089"/>
              <a:gd name="connsiteY42-86" fmla="*/ 1509486 h 5979886"/>
              <a:gd name="connsiteX43-87" fmla="*/ 416203 w 3856089"/>
              <a:gd name="connsiteY43-88" fmla="*/ 1553029 h 5979886"/>
              <a:gd name="connsiteX44-89" fmla="*/ 459746 w 3856089"/>
              <a:gd name="connsiteY44-90" fmla="*/ 1567543 h 5979886"/>
              <a:gd name="connsiteX45-91" fmla="*/ 503289 w 3856089"/>
              <a:gd name="connsiteY45-92" fmla="*/ 1582057 h 5979886"/>
              <a:gd name="connsiteX46-93" fmla="*/ 561346 w 3856089"/>
              <a:gd name="connsiteY46-94" fmla="*/ 1596572 h 5979886"/>
              <a:gd name="connsiteX47-95" fmla="*/ 721003 w 3856089"/>
              <a:gd name="connsiteY47-96" fmla="*/ 1640114 h 5979886"/>
              <a:gd name="connsiteX48-97" fmla="*/ 822603 w 3856089"/>
              <a:gd name="connsiteY48-98" fmla="*/ 1654629 h 5979886"/>
              <a:gd name="connsiteX49-99" fmla="*/ 967746 w 3856089"/>
              <a:gd name="connsiteY49-100" fmla="*/ 1625600 h 5979886"/>
              <a:gd name="connsiteX50-101" fmla="*/ 1011289 w 3856089"/>
              <a:gd name="connsiteY50-102" fmla="*/ 1596572 h 5979886"/>
              <a:gd name="connsiteX51-103" fmla="*/ 1098375 w 3856089"/>
              <a:gd name="connsiteY51-104" fmla="*/ 1567543 h 5979886"/>
              <a:gd name="connsiteX52-105" fmla="*/ 1156432 w 3856089"/>
              <a:gd name="connsiteY52-106" fmla="*/ 1233714 h 5979886"/>
              <a:gd name="connsiteX53-107" fmla="*/ 1199975 w 3856089"/>
              <a:gd name="connsiteY53-108" fmla="*/ 1088572 h 5979886"/>
              <a:gd name="connsiteX54-109" fmla="*/ 1214489 w 3856089"/>
              <a:gd name="connsiteY54-110" fmla="*/ 1045029 h 5979886"/>
              <a:gd name="connsiteX55-111" fmla="*/ 1229003 w 3856089"/>
              <a:gd name="connsiteY55-112" fmla="*/ 1001486 h 5979886"/>
              <a:gd name="connsiteX56-113" fmla="*/ 1272546 w 3856089"/>
              <a:gd name="connsiteY56-114" fmla="*/ 972457 h 5979886"/>
              <a:gd name="connsiteX57-115" fmla="*/ 1301575 w 3856089"/>
              <a:gd name="connsiteY57-116" fmla="*/ 928914 h 5979886"/>
              <a:gd name="connsiteX58-117" fmla="*/ 1345118 w 3856089"/>
              <a:gd name="connsiteY58-118" fmla="*/ 914400 h 5979886"/>
              <a:gd name="connsiteX59-119" fmla="*/ 1432203 w 3856089"/>
              <a:gd name="connsiteY59-120" fmla="*/ 856343 h 5979886"/>
              <a:gd name="connsiteX60-121" fmla="*/ 1475746 w 3856089"/>
              <a:gd name="connsiteY60-122" fmla="*/ 827314 h 5979886"/>
              <a:gd name="connsiteX61-123" fmla="*/ 1504775 w 3856089"/>
              <a:gd name="connsiteY61-124" fmla="*/ 783772 h 5979886"/>
              <a:gd name="connsiteX62-125" fmla="*/ 1548318 w 3856089"/>
              <a:gd name="connsiteY62-126" fmla="*/ 754743 h 5979886"/>
              <a:gd name="connsiteX63-127" fmla="*/ 1577346 w 3856089"/>
              <a:gd name="connsiteY63-128" fmla="*/ 667657 h 5979886"/>
              <a:gd name="connsiteX64-129" fmla="*/ 1591861 w 3856089"/>
              <a:gd name="connsiteY64-130" fmla="*/ 624114 h 5979886"/>
              <a:gd name="connsiteX65-131" fmla="*/ 1606375 w 3856089"/>
              <a:gd name="connsiteY65-132" fmla="*/ 159657 h 5979886"/>
              <a:gd name="connsiteX66-133" fmla="*/ 1649918 w 3856089"/>
              <a:gd name="connsiteY66-134" fmla="*/ 72572 h 5979886"/>
              <a:gd name="connsiteX67-135" fmla="*/ 1707975 w 3856089"/>
              <a:gd name="connsiteY67-136" fmla="*/ 43543 h 5979886"/>
              <a:gd name="connsiteX68-137" fmla="*/ 1795061 w 3856089"/>
              <a:gd name="connsiteY68-138" fmla="*/ 0 h 5979886"/>
              <a:gd name="connsiteX69-139" fmla="*/ 2128889 w 3856089"/>
              <a:gd name="connsiteY69-140" fmla="*/ 14514 h 5979886"/>
              <a:gd name="connsiteX70-141" fmla="*/ 2215975 w 3856089"/>
              <a:gd name="connsiteY70-142" fmla="*/ 72572 h 5979886"/>
              <a:gd name="connsiteX71-143" fmla="*/ 2230489 w 3856089"/>
              <a:gd name="connsiteY71-144" fmla="*/ 116114 h 5979886"/>
              <a:gd name="connsiteX72-145" fmla="*/ 2288546 w 3856089"/>
              <a:gd name="connsiteY72-146" fmla="*/ 203200 h 5979886"/>
              <a:gd name="connsiteX73-147" fmla="*/ 2317575 w 3856089"/>
              <a:gd name="connsiteY73-148" fmla="*/ 290286 h 5979886"/>
              <a:gd name="connsiteX74-149" fmla="*/ 2332089 w 3856089"/>
              <a:gd name="connsiteY74-150" fmla="*/ 333829 h 5979886"/>
              <a:gd name="connsiteX75-151" fmla="*/ 2346603 w 3856089"/>
              <a:gd name="connsiteY75-152" fmla="*/ 377372 h 5979886"/>
              <a:gd name="connsiteX76-153" fmla="*/ 2361118 w 3856089"/>
              <a:gd name="connsiteY76-154" fmla="*/ 667657 h 5979886"/>
              <a:gd name="connsiteX77-155" fmla="*/ 2390146 w 3856089"/>
              <a:gd name="connsiteY77-156" fmla="*/ 624114 h 5979886"/>
              <a:gd name="connsiteX78-157" fmla="*/ 2404661 w 3856089"/>
              <a:gd name="connsiteY78-158" fmla="*/ 580572 h 5979886"/>
              <a:gd name="connsiteX79-159" fmla="*/ 2462718 w 3856089"/>
              <a:gd name="connsiteY79-160" fmla="*/ 493486 h 5979886"/>
              <a:gd name="connsiteX80-161" fmla="*/ 2491746 w 3856089"/>
              <a:gd name="connsiteY80-162" fmla="*/ 449943 h 5979886"/>
              <a:gd name="connsiteX81-163" fmla="*/ 2506261 w 3856089"/>
              <a:gd name="connsiteY81-164" fmla="*/ 406400 h 5979886"/>
              <a:gd name="connsiteX82-165" fmla="*/ 2593346 w 3856089"/>
              <a:gd name="connsiteY82-166" fmla="*/ 348343 h 5979886"/>
              <a:gd name="connsiteX83-167" fmla="*/ 2636889 w 3856089"/>
              <a:gd name="connsiteY83-168" fmla="*/ 319314 h 5979886"/>
              <a:gd name="connsiteX84-169" fmla="*/ 2956203 w 3856089"/>
              <a:gd name="connsiteY84-170" fmla="*/ 333829 h 5979886"/>
              <a:gd name="connsiteX85-171" fmla="*/ 2999746 w 3856089"/>
              <a:gd name="connsiteY85-172" fmla="*/ 362857 h 5979886"/>
              <a:gd name="connsiteX86-173" fmla="*/ 3101346 w 3856089"/>
              <a:gd name="connsiteY86-174" fmla="*/ 449943 h 5979886"/>
              <a:gd name="connsiteX87-175" fmla="*/ 3130375 w 3856089"/>
              <a:gd name="connsiteY87-176" fmla="*/ 508000 h 5979886"/>
              <a:gd name="connsiteX88-177" fmla="*/ 3202946 w 3856089"/>
              <a:gd name="connsiteY88-178" fmla="*/ 609600 h 5979886"/>
              <a:gd name="connsiteX89-179" fmla="*/ 3217461 w 3856089"/>
              <a:gd name="connsiteY89-180" fmla="*/ 682172 h 5979886"/>
              <a:gd name="connsiteX90-181" fmla="*/ 3231975 w 3856089"/>
              <a:gd name="connsiteY90-182" fmla="*/ 725714 h 5979886"/>
              <a:gd name="connsiteX91-183" fmla="*/ 3261003 w 3856089"/>
              <a:gd name="connsiteY91-184" fmla="*/ 1016000 h 5979886"/>
              <a:gd name="connsiteX92-185" fmla="*/ 3290032 w 3856089"/>
              <a:gd name="connsiteY92-186" fmla="*/ 1132114 h 5979886"/>
              <a:gd name="connsiteX93-187" fmla="*/ 3304546 w 3856089"/>
              <a:gd name="connsiteY93-188" fmla="*/ 1175657 h 5979886"/>
              <a:gd name="connsiteX94-189" fmla="*/ 3406146 w 3856089"/>
              <a:gd name="connsiteY94-190" fmla="*/ 1320800 h 5979886"/>
              <a:gd name="connsiteX95-191" fmla="*/ 3478718 w 3856089"/>
              <a:gd name="connsiteY95-192" fmla="*/ 1451429 h 5979886"/>
              <a:gd name="connsiteX96-193" fmla="*/ 3507746 w 3856089"/>
              <a:gd name="connsiteY96-194" fmla="*/ 1494972 h 5979886"/>
              <a:gd name="connsiteX97-195" fmla="*/ 3551289 w 3856089"/>
              <a:gd name="connsiteY97-196" fmla="*/ 1524000 h 5979886"/>
              <a:gd name="connsiteX98-197" fmla="*/ 3565803 w 3856089"/>
              <a:gd name="connsiteY98-198" fmla="*/ 1567543 h 5979886"/>
              <a:gd name="connsiteX99-199" fmla="*/ 3609346 w 3856089"/>
              <a:gd name="connsiteY99-200" fmla="*/ 1582057 h 5979886"/>
              <a:gd name="connsiteX100-201" fmla="*/ 3841575 w 3856089"/>
              <a:gd name="connsiteY100-202" fmla="*/ 1596572 h 5979886"/>
              <a:gd name="connsiteX101-203" fmla="*/ 3856089 w 3856089"/>
              <a:gd name="connsiteY101-204" fmla="*/ 1654629 h 5979886"/>
              <a:gd name="connsiteX102-205" fmla="*/ 3827061 w 3856089"/>
              <a:gd name="connsiteY102-206" fmla="*/ 1872343 h 5979886"/>
              <a:gd name="connsiteX103-207" fmla="*/ 3798032 w 3856089"/>
              <a:gd name="connsiteY103-208" fmla="*/ 1915886 h 5979886"/>
              <a:gd name="connsiteX104-209" fmla="*/ 3783518 w 3856089"/>
              <a:gd name="connsiteY104-210" fmla="*/ 1959429 h 5979886"/>
              <a:gd name="connsiteX105-211" fmla="*/ 3725461 w 3856089"/>
              <a:gd name="connsiteY105-212" fmla="*/ 2090057 h 5979886"/>
              <a:gd name="connsiteX106-213" fmla="*/ 3696432 w 3856089"/>
              <a:gd name="connsiteY106-214" fmla="*/ 2220686 h 5979886"/>
              <a:gd name="connsiteX107-215" fmla="*/ 3667403 w 3856089"/>
              <a:gd name="connsiteY107-216" fmla="*/ 2307772 h 5979886"/>
              <a:gd name="connsiteX108-217" fmla="*/ 3638375 w 3856089"/>
              <a:gd name="connsiteY108-218" fmla="*/ 2351314 h 5979886"/>
              <a:gd name="connsiteX109-219" fmla="*/ 3580318 w 3856089"/>
              <a:gd name="connsiteY109-220" fmla="*/ 2438400 h 5979886"/>
              <a:gd name="connsiteX110-221" fmla="*/ 3565803 w 3856089"/>
              <a:gd name="connsiteY110-222" fmla="*/ 2481943 h 5979886"/>
              <a:gd name="connsiteX111-223" fmla="*/ 3478718 w 3856089"/>
              <a:gd name="connsiteY111-224" fmla="*/ 2569029 h 5979886"/>
              <a:gd name="connsiteX112-225" fmla="*/ 3464203 w 3856089"/>
              <a:gd name="connsiteY112-226" fmla="*/ 2612572 h 5979886"/>
              <a:gd name="connsiteX113-227" fmla="*/ 3435175 w 3856089"/>
              <a:gd name="connsiteY113-228" fmla="*/ 2670629 h 5979886"/>
              <a:gd name="connsiteX114-229" fmla="*/ 3464203 w 3856089"/>
              <a:gd name="connsiteY114-230" fmla="*/ 2873829 h 5979886"/>
              <a:gd name="connsiteX115-231" fmla="*/ 3493232 w 3856089"/>
              <a:gd name="connsiteY115-232" fmla="*/ 2917372 h 5979886"/>
              <a:gd name="connsiteX116-233" fmla="*/ 3507746 w 3856089"/>
              <a:gd name="connsiteY116-234" fmla="*/ 3178629 h 5979886"/>
              <a:gd name="connsiteX117-235" fmla="*/ 3522261 w 3856089"/>
              <a:gd name="connsiteY117-236" fmla="*/ 3323772 h 5979886"/>
              <a:gd name="connsiteX118-237" fmla="*/ 3507746 w 3856089"/>
              <a:gd name="connsiteY118-238" fmla="*/ 4252686 h 5979886"/>
              <a:gd name="connsiteX119-239" fmla="*/ 3478718 w 3856089"/>
              <a:gd name="connsiteY119-240" fmla="*/ 4412343 h 5979886"/>
              <a:gd name="connsiteX120-241" fmla="*/ 3464203 w 3856089"/>
              <a:gd name="connsiteY120-242" fmla="*/ 4455886 h 5979886"/>
              <a:gd name="connsiteX121-243" fmla="*/ 3290032 w 3856089"/>
              <a:gd name="connsiteY121-244" fmla="*/ 4499429 h 5979886"/>
              <a:gd name="connsiteX122-245" fmla="*/ 3275518 w 3856089"/>
              <a:gd name="connsiteY122-246" fmla="*/ 4818743 h 5979886"/>
              <a:gd name="connsiteX123-247" fmla="*/ 3304546 w 3856089"/>
              <a:gd name="connsiteY123-248" fmla="*/ 4934857 h 5979886"/>
              <a:gd name="connsiteX124-249" fmla="*/ 3290032 w 3856089"/>
              <a:gd name="connsiteY124-250" fmla="*/ 5152572 h 5979886"/>
              <a:gd name="connsiteX125-251" fmla="*/ 3261003 w 3856089"/>
              <a:gd name="connsiteY125-252" fmla="*/ 5210629 h 5979886"/>
              <a:gd name="connsiteX126-253" fmla="*/ 3246489 w 3856089"/>
              <a:gd name="connsiteY126-254" fmla="*/ 5341257 h 5979886"/>
              <a:gd name="connsiteX127-255" fmla="*/ 3202946 w 3856089"/>
              <a:gd name="connsiteY127-256" fmla="*/ 5471886 h 5979886"/>
              <a:gd name="connsiteX128-257" fmla="*/ 3188432 w 3856089"/>
              <a:gd name="connsiteY128-258" fmla="*/ 5529943 h 5979886"/>
              <a:gd name="connsiteX129-259" fmla="*/ 3144889 w 3856089"/>
              <a:gd name="connsiteY129-260" fmla="*/ 5602514 h 5979886"/>
              <a:gd name="connsiteX130-261" fmla="*/ 3115861 w 3856089"/>
              <a:gd name="connsiteY130-262" fmla="*/ 5675086 h 5979886"/>
              <a:gd name="connsiteX131-263" fmla="*/ 3101346 w 3856089"/>
              <a:gd name="connsiteY131-264" fmla="*/ 5762172 h 5979886"/>
              <a:gd name="connsiteX132-265" fmla="*/ 3086832 w 3856089"/>
              <a:gd name="connsiteY132-266" fmla="*/ 5907314 h 5979886"/>
              <a:gd name="connsiteX133-267" fmla="*/ 3072318 w 3856089"/>
              <a:gd name="connsiteY133-268" fmla="*/ 5965372 h 5979886"/>
              <a:gd name="connsiteX134-269" fmla="*/ 2956203 w 3856089"/>
              <a:gd name="connsiteY134-270" fmla="*/ 5979886 h 5979886"/>
              <a:gd name="connsiteX135-271" fmla="*/ 2840089 w 3856089"/>
              <a:gd name="connsiteY135-272" fmla="*/ 5965372 h 5979886"/>
              <a:gd name="connsiteX136-273" fmla="*/ 2738489 w 3856089"/>
              <a:gd name="connsiteY136-274" fmla="*/ 5907314 h 5979886"/>
              <a:gd name="connsiteX137-275" fmla="*/ 2694946 w 3856089"/>
              <a:gd name="connsiteY137-276" fmla="*/ 5907314 h 5979886"/>
              <a:gd name="connsiteX138-277" fmla="*/ 2651403 w 3856089"/>
              <a:gd name="connsiteY138-278" fmla="*/ 5921829 h 5979886"/>
              <a:gd name="connsiteX139-279" fmla="*/ 2375632 w 3856089"/>
              <a:gd name="connsiteY139-280" fmla="*/ 5907314 h 5979886"/>
              <a:gd name="connsiteX140-281" fmla="*/ 2332089 w 3856089"/>
              <a:gd name="connsiteY140-282" fmla="*/ 5863772 h 5979886"/>
              <a:gd name="connsiteX141-283" fmla="*/ 2274032 w 3856089"/>
              <a:gd name="connsiteY141-284" fmla="*/ 5776686 h 5979886"/>
              <a:gd name="connsiteX142-285" fmla="*/ 2245003 w 3856089"/>
              <a:gd name="connsiteY142-286" fmla="*/ 5733143 h 5979886"/>
              <a:gd name="connsiteX143-287" fmla="*/ 2201461 w 3856089"/>
              <a:gd name="connsiteY143-288" fmla="*/ 5428343 h 5979886"/>
              <a:gd name="connsiteX144-289" fmla="*/ 2172432 w 3856089"/>
              <a:gd name="connsiteY144-290" fmla="*/ 5297714 h 5979886"/>
              <a:gd name="connsiteX145-291" fmla="*/ 2157918 w 3856089"/>
              <a:gd name="connsiteY145-292" fmla="*/ 5225143 h 5979886"/>
              <a:gd name="connsiteX146-293" fmla="*/ 2143403 w 3856089"/>
              <a:gd name="connsiteY146-294" fmla="*/ 4223657 h 5979886"/>
              <a:gd name="connsiteX147-295" fmla="*/ 2099861 w 3856089"/>
              <a:gd name="connsiteY147-296" fmla="*/ 4238172 h 5979886"/>
              <a:gd name="connsiteX148-297" fmla="*/ 2085346 w 3856089"/>
              <a:gd name="connsiteY148-298" fmla="*/ 4310743 h 5979886"/>
              <a:gd name="connsiteX149-299" fmla="*/ 2070832 w 3856089"/>
              <a:gd name="connsiteY149-300" fmla="*/ 4397829 h 5979886"/>
              <a:gd name="connsiteX150-301" fmla="*/ 2085346 w 3856089"/>
              <a:gd name="connsiteY150-302" fmla="*/ 4862286 h 5979886"/>
              <a:gd name="connsiteX151-303" fmla="*/ 2070832 w 3856089"/>
              <a:gd name="connsiteY151-304" fmla="*/ 5341257 h 5979886"/>
              <a:gd name="connsiteX152-305" fmla="*/ 2056318 w 3856089"/>
              <a:gd name="connsiteY152-306" fmla="*/ 5428343 h 5979886"/>
              <a:gd name="connsiteX0-307" fmla="*/ 2056318 w 3856089"/>
              <a:gd name="connsiteY0-308" fmla="*/ 5428343 h 5979886"/>
              <a:gd name="connsiteX1-309" fmla="*/ 2056318 w 3856089"/>
              <a:gd name="connsiteY1-310" fmla="*/ 5428343 h 5979886"/>
              <a:gd name="connsiteX2-311" fmla="*/ 2012775 w 3856089"/>
              <a:gd name="connsiteY2-312" fmla="*/ 5660572 h 5979886"/>
              <a:gd name="connsiteX3-313" fmla="*/ 1998261 w 3856089"/>
              <a:gd name="connsiteY3-314" fmla="*/ 5704114 h 5979886"/>
              <a:gd name="connsiteX4-315" fmla="*/ 1954718 w 3856089"/>
              <a:gd name="connsiteY4-316" fmla="*/ 5791200 h 5979886"/>
              <a:gd name="connsiteX5-317" fmla="*/ 1911175 w 3856089"/>
              <a:gd name="connsiteY5-318" fmla="*/ 5805714 h 5979886"/>
              <a:gd name="connsiteX6-319" fmla="*/ 1867632 w 3856089"/>
              <a:gd name="connsiteY6-320" fmla="*/ 5834743 h 5979886"/>
              <a:gd name="connsiteX7-321" fmla="*/ 1722489 w 3856089"/>
              <a:gd name="connsiteY7-322" fmla="*/ 5834743 h 5979886"/>
              <a:gd name="connsiteX8-323" fmla="*/ 1678946 w 3856089"/>
              <a:gd name="connsiteY8-324" fmla="*/ 5805714 h 5979886"/>
              <a:gd name="connsiteX9-325" fmla="*/ 1417689 w 3856089"/>
              <a:gd name="connsiteY9-326" fmla="*/ 5762172 h 5979886"/>
              <a:gd name="connsiteX10-327" fmla="*/ 1330603 w 3856089"/>
              <a:gd name="connsiteY10-328" fmla="*/ 5718629 h 5979886"/>
              <a:gd name="connsiteX11-329" fmla="*/ 1301575 w 3856089"/>
              <a:gd name="connsiteY11-330" fmla="*/ 5675086 h 5979886"/>
              <a:gd name="connsiteX12-331" fmla="*/ 1287061 w 3856089"/>
              <a:gd name="connsiteY12-332" fmla="*/ 5631543 h 5979886"/>
              <a:gd name="connsiteX13-333" fmla="*/ 1301575 w 3856089"/>
              <a:gd name="connsiteY13-334" fmla="*/ 5558972 h 5979886"/>
              <a:gd name="connsiteX14-335" fmla="*/ 1388661 w 3856089"/>
              <a:gd name="connsiteY14-336" fmla="*/ 5500914 h 5979886"/>
              <a:gd name="connsiteX15-337" fmla="*/ 1417689 w 3856089"/>
              <a:gd name="connsiteY15-338" fmla="*/ 5457372 h 5979886"/>
              <a:gd name="connsiteX16-339" fmla="*/ 1446718 w 3856089"/>
              <a:gd name="connsiteY16-340" fmla="*/ 5355772 h 5979886"/>
              <a:gd name="connsiteX17-341" fmla="*/ 1475746 w 3856089"/>
              <a:gd name="connsiteY17-342" fmla="*/ 5268686 h 5979886"/>
              <a:gd name="connsiteX18-343" fmla="*/ 1490261 w 3856089"/>
              <a:gd name="connsiteY18-344" fmla="*/ 5021943 h 5979886"/>
              <a:gd name="connsiteX19-345" fmla="*/ 1519289 w 3856089"/>
              <a:gd name="connsiteY19-346" fmla="*/ 4934857 h 5979886"/>
              <a:gd name="connsiteX20-347" fmla="*/ 1519289 w 3856089"/>
              <a:gd name="connsiteY20-348" fmla="*/ 3759200 h 5979886"/>
              <a:gd name="connsiteX21-349" fmla="*/ 1490261 w 3856089"/>
              <a:gd name="connsiteY21-350" fmla="*/ 3643086 h 5979886"/>
              <a:gd name="connsiteX22-351" fmla="*/ 1475746 w 3856089"/>
              <a:gd name="connsiteY22-352" fmla="*/ 3585029 h 5979886"/>
              <a:gd name="connsiteX23-353" fmla="*/ 1432203 w 3856089"/>
              <a:gd name="connsiteY23-354" fmla="*/ 3396343 h 5979886"/>
              <a:gd name="connsiteX24-355" fmla="*/ 1345118 w 3856089"/>
              <a:gd name="connsiteY24-356" fmla="*/ 3265714 h 5979886"/>
              <a:gd name="connsiteX25-357" fmla="*/ 1316089 w 3856089"/>
              <a:gd name="connsiteY25-358" fmla="*/ 3222172 h 5979886"/>
              <a:gd name="connsiteX26-359" fmla="*/ 1301575 w 3856089"/>
              <a:gd name="connsiteY26-360" fmla="*/ 2714172 h 5979886"/>
              <a:gd name="connsiteX27-361" fmla="*/ 1330603 w 3856089"/>
              <a:gd name="connsiteY27-362" fmla="*/ 2394857 h 5979886"/>
              <a:gd name="connsiteX28-363" fmla="*/ 1316089 w 3856089"/>
              <a:gd name="connsiteY28-364" fmla="*/ 2206172 h 5979886"/>
              <a:gd name="connsiteX29-365" fmla="*/ 1141918 w 3856089"/>
              <a:gd name="connsiteY29-366" fmla="*/ 2249714 h 5979886"/>
              <a:gd name="connsiteX30-367" fmla="*/ 1054832 w 3856089"/>
              <a:gd name="connsiteY30-368" fmla="*/ 2278743 h 5979886"/>
              <a:gd name="connsiteX31-369" fmla="*/ 619403 w 3856089"/>
              <a:gd name="connsiteY31-370" fmla="*/ 2249714 h 5979886"/>
              <a:gd name="connsiteX32-371" fmla="*/ 546832 w 3856089"/>
              <a:gd name="connsiteY32-372" fmla="*/ 2220686 h 5979886"/>
              <a:gd name="connsiteX33-373" fmla="*/ 503289 w 3856089"/>
              <a:gd name="connsiteY33-374" fmla="*/ 2206172 h 5979886"/>
              <a:gd name="connsiteX34-375" fmla="*/ 416203 w 3856089"/>
              <a:gd name="connsiteY34-376" fmla="*/ 2119086 h 5979886"/>
              <a:gd name="connsiteX35-377" fmla="*/ 401689 w 3856089"/>
              <a:gd name="connsiteY35-378" fmla="*/ 2075543 h 5979886"/>
              <a:gd name="connsiteX36-379" fmla="*/ 314603 w 3856089"/>
              <a:gd name="connsiteY36-380" fmla="*/ 2032000 h 5979886"/>
              <a:gd name="connsiteX37-381" fmla="*/ 271061 w 3856089"/>
              <a:gd name="connsiteY37-382" fmla="*/ 2002972 h 5979886"/>
              <a:gd name="connsiteX38-383" fmla="*/ 111403 w 3856089"/>
              <a:gd name="connsiteY38-384" fmla="*/ 1988457 h 5979886"/>
              <a:gd name="connsiteX39-385" fmla="*/ 67861 w 3856089"/>
              <a:gd name="connsiteY39-386" fmla="*/ 1973943 h 5979886"/>
              <a:gd name="connsiteX40-387" fmla="*/ 24318 w 3856089"/>
              <a:gd name="connsiteY40-388" fmla="*/ 1644650 h 5979886"/>
              <a:gd name="connsiteX41-389" fmla="*/ 261309 w 3856089"/>
              <a:gd name="connsiteY41-390" fmla="*/ 1510847 h 5979886"/>
              <a:gd name="connsiteX42-391" fmla="*/ 271061 w 3856089"/>
              <a:gd name="connsiteY42-392" fmla="*/ 1509486 h 5979886"/>
              <a:gd name="connsiteX43-393" fmla="*/ 416203 w 3856089"/>
              <a:gd name="connsiteY43-394" fmla="*/ 1553029 h 5979886"/>
              <a:gd name="connsiteX44-395" fmla="*/ 459746 w 3856089"/>
              <a:gd name="connsiteY44-396" fmla="*/ 1567543 h 5979886"/>
              <a:gd name="connsiteX45-397" fmla="*/ 503289 w 3856089"/>
              <a:gd name="connsiteY45-398" fmla="*/ 1582057 h 5979886"/>
              <a:gd name="connsiteX46-399" fmla="*/ 561346 w 3856089"/>
              <a:gd name="connsiteY46-400" fmla="*/ 1596572 h 5979886"/>
              <a:gd name="connsiteX47-401" fmla="*/ 721003 w 3856089"/>
              <a:gd name="connsiteY47-402" fmla="*/ 1640114 h 5979886"/>
              <a:gd name="connsiteX48-403" fmla="*/ 822603 w 3856089"/>
              <a:gd name="connsiteY48-404" fmla="*/ 1654629 h 5979886"/>
              <a:gd name="connsiteX49-405" fmla="*/ 967746 w 3856089"/>
              <a:gd name="connsiteY49-406" fmla="*/ 1625600 h 5979886"/>
              <a:gd name="connsiteX50-407" fmla="*/ 1011289 w 3856089"/>
              <a:gd name="connsiteY50-408" fmla="*/ 1596572 h 5979886"/>
              <a:gd name="connsiteX51-409" fmla="*/ 1098375 w 3856089"/>
              <a:gd name="connsiteY51-410" fmla="*/ 1567543 h 5979886"/>
              <a:gd name="connsiteX52-411" fmla="*/ 1156432 w 3856089"/>
              <a:gd name="connsiteY52-412" fmla="*/ 1233714 h 5979886"/>
              <a:gd name="connsiteX53-413" fmla="*/ 1199975 w 3856089"/>
              <a:gd name="connsiteY53-414" fmla="*/ 1088572 h 5979886"/>
              <a:gd name="connsiteX54-415" fmla="*/ 1214489 w 3856089"/>
              <a:gd name="connsiteY54-416" fmla="*/ 1045029 h 5979886"/>
              <a:gd name="connsiteX55-417" fmla="*/ 1229003 w 3856089"/>
              <a:gd name="connsiteY55-418" fmla="*/ 1001486 h 5979886"/>
              <a:gd name="connsiteX56-419" fmla="*/ 1272546 w 3856089"/>
              <a:gd name="connsiteY56-420" fmla="*/ 972457 h 5979886"/>
              <a:gd name="connsiteX57-421" fmla="*/ 1301575 w 3856089"/>
              <a:gd name="connsiteY57-422" fmla="*/ 928914 h 5979886"/>
              <a:gd name="connsiteX58-423" fmla="*/ 1345118 w 3856089"/>
              <a:gd name="connsiteY58-424" fmla="*/ 914400 h 5979886"/>
              <a:gd name="connsiteX59-425" fmla="*/ 1432203 w 3856089"/>
              <a:gd name="connsiteY59-426" fmla="*/ 856343 h 5979886"/>
              <a:gd name="connsiteX60-427" fmla="*/ 1475746 w 3856089"/>
              <a:gd name="connsiteY60-428" fmla="*/ 827314 h 5979886"/>
              <a:gd name="connsiteX61-429" fmla="*/ 1504775 w 3856089"/>
              <a:gd name="connsiteY61-430" fmla="*/ 783772 h 5979886"/>
              <a:gd name="connsiteX62-431" fmla="*/ 1548318 w 3856089"/>
              <a:gd name="connsiteY62-432" fmla="*/ 754743 h 5979886"/>
              <a:gd name="connsiteX63-433" fmla="*/ 1577346 w 3856089"/>
              <a:gd name="connsiteY63-434" fmla="*/ 667657 h 5979886"/>
              <a:gd name="connsiteX64-435" fmla="*/ 1591861 w 3856089"/>
              <a:gd name="connsiteY64-436" fmla="*/ 624114 h 5979886"/>
              <a:gd name="connsiteX65-437" fmla="*/ 1606375 w 3856089"/>
              <a:gd name="connsiteY65-438" fmla="*/ 159657 h 5979886"/>
              <a:gd name="connsiteX66-439" fmla="*/ 1649918 w 3856089"/>
              <a:gd name="connsiteY66-440" fmla="*/ 72572 h 5979886"/>
              <a:gd name="connsiteX67-441" fmla="*/ 1707975 w 3856089"/>
              <a:gd name="connsiteY67-442" fmla="*/ 43543 h 5979886"/>
              <a:gd name="connsiteX68-443" fmla="*/ 1795061 w 3856089"/>
              <a:gd name="connsiteY68-444" fmla="*/ 0 h 5979886"/>
              <a:gd name="connsiteX69-445" fmla="*/ 2128889 w 3856089"/>
              <a:gd name="connsiteY69-446" fmla="*/ 14514 h 5979886"/>
              <a:gd name="connsiteX70-447" fmla="*/ 2215975 w 3856089"/>
              <a:gd name="connsiteY70-448" fmla="*/ 72572 h 5979886"/>
              <a:gd name="connsiteX71-449" fmla="*/ 2230489 w 3856089"/>
              <a:gd name="connsiteY71-450" fmla="*/ 116114 h 5979886"/>
              <a:gd name="connsiteX72-451" fmla="*/ 2288546 w 3856089"/>
              <a:gd name="connsiteY72-452" fmla="*/ 203200 h 5979886"/>
              <a:gd name="connsiteX73-453" fmla="*/ 2317575 w 3856089"/>
              <a:gd name="connsiteY73-454" fmla="*/ 290286 h 5979886"/>
              <a:gd name="connsiteX74-455" fmla="*/ 2332089 w 3856089"/>
              <a:gd name="connsiteY74-456" fmla="*/ 333829 h 5979886"/>
              <a:gd name="connsiteX75-457" fmla="*/ 2346603 w 3856089"/>
              <a:gd name="connsiteY75-458" fmla="*/ 377372 h 5979886"/>
              <a:gd name="connsiteX76-459" fmla="*/ 2361118 w 3856089"/>
              <a:gd name="connsiteY76-460" fmla="*/ 667657 h 5979886"/>
              <a:gd name="connsiteX77-461" fmla="*/ 2390146 w 3856089"/>
              <a:gd name="connsiteY77-462" fmla="*/ 624114 h 5979886"/>
              <a:gd name="connsiteX78-463" fmla="*/ 2404661 w 3856089"/>
              <a:gd name="connsiteY78-464" fmla="*/ 580572 h 5979886"/>
              <a:gd name="connsiteX79-465" fmla="*/ 2462718 w 3856089"/>
              <a:gd name="connsiteY79-466" fmla="*/ 493486 h 5979886"/>
              <a:gd name="connsiteX80-467" fmla="*/ 2491746 w 3856089"/>
              <a:gd name="connsiteY80-468" fmla="*/ 449943 h 5979886"/>
              <a:gd name="connsiteX81-469" fmla="*/ 2506261 w 3856089"/>
              <a:gd name="connsiteY81-470" fmla="*/ 406400 h 5979886"/>
              <a:gd name="connsiteX82-471" fmla="*/ 2593346 w 3856089"/>
              <a:gd name="connsiteY82-472" fmla="*/ 348343 h 5979886"/>
              <a:gd name="connsiteX83-473" fmla="*/ 2636889 w 3856089"/>
              <a:gd name="connsiteY83-474" fmla="*/ 319314 h 5979886"/>
              <a:gd name="connsiteX84-475" fmla="*/ 2956203 w 3856089"/>
              <a:gd name="connsiteY84-476" fmla="*/ 333829 h 5979886"/>
              <a:gd name="connsiteX85-477" fmla="*/ 2999746 w 3856089"/>
              <a:gd name="connsiteY85-478" fmla="*/ 362857 h 5979886"/>
              <a:gd name="connsiteX86-479" fmla="*/ 3101346 w 3856089"/>
              <a:gd name="connsiteY86-480" fmla="*/ 449943 h 5979886"/>
              <a:gd name="connsiteX87-481" fmla="*/ 3130375 w 3856089"/>
              <a:gd name="connsiteY87-482" fmla="*/ 508000 h 5979886"/>
              <a:gd name="connsiteX88-483" fmla="*/ 3202946 w 3856089"/>
              <a:gd name="connsiteY88-484" fmla="*/ 609600 h 5979886"/>
              <a:gd name="connsiteX89-485" fmla="*/ 3217461 w 3856089"/>
              <a:gd name="connsiteY89-486" fmla="*/ 682172 h 5979886"/>
              <a:gd name="connsiteX90-487" fmla="*/ 3231975 w 3856089"/>
              <a:gd name="connsiteY90-488" fmla="*/ 725714 h 5979886"/>
              <a:gd name="connsiteX91-489" fmla="*/ 3261003 w 3856089"/>
              <a:gd name="connsiteY91-490" fmla="*/ 1016000 h 5979886"/>
              <a:gd name="connsiteX92-491" fmla="*/ 3290032 w 3856089"/>
              <a:gd name="connsiteY92-492" fmla="*/ 1132114 h 5979886"/>
              <a:gd name="connsiteX93-493" fmla="*/ 3304546 w 3856089"/>
              <a:gd name="connsiteY93-494" fmla="*/ 1175657 h 5979886"/>
              <a:gd name="connsiteX94-495" fmla="*/ 3406146 w 3856089"/>
              <a:gd name="connsiteY94-496" fmla="*/ 1320800 h 5979886"/>
              <a:gd name="connsiteX95-497" fmla="*/ 3478718 w 3856089"/>
              <a:gd name="connsiteY95-498" fmla="*/ 1451429 h 5979886"/>
              <a:gd name="connsiteX96-499" fmla="*/ 3507746 w 3856089"/>
              <a:gd name="connsiteY96-500" fmla="*/ 1494972 h 5979886"/>
              <a:gd name="connsiteX97-501" fmla="*/ 3551289 w 3856089"/>
              <a:gd name="connsiteY97-502" fmla="*/ 1524000 h 5979886"/>
              <a:gd name="connsiteX98-503" fmla="*/ 3565803 w 3856089"/>
              <a:gd name="connsiteY98-504" fmla="*/ 1567543 h 5979886"/>
              <a:gd name="connsiteX99-505" fmla="*/ 3609346 w 3856089"/>
              <a:gd name="connsiteY99-506" fmla="*/ 1582057 h 5979886"/>
              <a:gd name="connsiteX100-507" fmla="*/ 3841575 w 3856089"/>
              <a:gd name="connsiteY100-508" fmla="*/ 1596572 h 5979886"/>
              <a:gd name="connsiteX101-509" fmla="*/ 3856089 w 3856089"/>
              <a:gd name="connsiteY101-510" fmla="*/ 1654629 h 5979886"/>
              <a:gd name="connsiteX102-511" fmla="*/ 3827061 w 3856089"/>
              <a:gd name="connsiteY102-512" fmla="*/ 1872343 h 5979886"/>
              <a:gd name="connsiteX103-513" fmla="*/ 3798032 w 3856089"/>
              <a:gd name="connsiteY103-514" fmla="*/ 1915886 h 5979886"/>
              <a:gd name="connsiteX104-515" fmla="*/ 3783518 w 3856089"/>
              <a:gd name="connsiteY104-516" fmla="*/ 1959429 h 5979886"/>
              <a:gd name="connsiteX105-517" fmla="*/ 3725461 w 3856089"/>
              <a:gd name="connsiteY105-518" fmla="*/ 2090057 h 5979886"/>
              <a:gd name="connsiteX106-519" fmla="*/ 3696432 w 3856089"/>
              <a:gd name="connsiteY106-520" fmla="*/ 2220686 h 5979886"/>
              <a:gd name="connsiteX107-521" fmla="*/ 3667403 w 3856089"/>
              <a:gd name="connsiteY107-522" fmla="*/ 2307772 h 5979886"/>
              <a:gd name="connsiteX108-523" fmla="*/ 3638375 w 3856089"/>
              <a:gd name="connsiteY108-524" fmla="*/ 2351314 h 5979886"/>
              <a:gd name="connsiteX109-525" fmla="*/ 3580318 w 3856089"/>
              <a:gd name="connsiteY109-526" fmla="*/ 2438400 h 5979886"/>
              <a:gd name="connsiteX110-527" fmla="*/ 3565803 w 3856089"/>
              <a:gd name="connsiteY110-528" fmla="*/ 2481943 h 5979886"/>
              <a:gd name="connsiteX111-529" fmla="*/ 3478718 w 3856089"/>
              <a:gd name="connsiteY111-530" fmla="*/ 2569029 h 5979886"/>
              <a:gd name="connsiteX112-531" fmla="*/ 3464203 w 3856089"/>
              <a:gd name="connsiteY112-532" fmla="*/ 2612572 h 5979886"/>
              <a:gd name="connsiteX113-533" fmla="*/ 3435175 w 3856089"/>
              <a:gd name="connsiteY113-534" fmla="*/ 2670629 h 5979886"/>
              <a:gd name="connsiteX114-535" fmla="*/ 3464203 w 3856089"/>
              <a:gd name="connsiteY114-536" fmla="*/ 2873829 h 5979886"/>
              <a:gd name="connsiteX115-537" fmla="*/ 3493232 w 3856089"/>
              <a:gd name="connsiteY115-538" fmla="*/ 2917372 h 5979886"/>
              <a:gd name="connsiteX116-539" fmla="*/ 3507746 w 3856089"/>
              <a:gd name="connsiteY116-540" fmla="*/ 3178629 h 5979886"/>
              <a:gd name="connsiteX117-541" fmla="*/ 3522261 w 3856089"/>
              <a:gd name="connsiteY117-542" fmla="*/ 3323772 h 5979886"/>
              <a:gd name="connsiteX118-543" fmla="*/ 3507746 w 3856089"/>
              <a:gd name="connsiteY118-544" fmla="*/ 4252686 h 5979886"/>
              <a:gd name="connsiteX119-545" fmla="*/ 3478718 w 3856089"/>
              <a:gd name="connsiteY119-546" fmla="*/ 4412343 h 5979886"/>
              <a:gd name="connsiteX120-547" fmla="*/ 3464203 w 3856089"/>
              <a:gd name="connsiteY120-548" fmla="*/ 4455886 h 5979886"/>
              <a:gd name="connsiteX121-549" fmla="*/ 3290032 w 3856089"/>
              <a:gd name="connsiteY121-550" fmla="*/ 4499429 h 5979886"/>
              <a:gd name="connsiteX122-551" fmla="*/ 3275518 w 3856089"/>
              <a:gd name="connsiteY122-552" fmla="*/ 4818743 h 5979886"/>
              <a:gd name="connsiteX123-553" fmla="*/ 3304546 w 3856089"/>
              <a:gd name="connsiteY123-554" fmla="*/ 4934857 h 5979886"/>
              <a:gd name="connsiteX124-555" fmla="*/ 3290032 w 3856089"/>
              <a:gd name="connsiteY124-556" fmla="*/ 5152572 h 5979886"/>
              <a:gd name="connsiteX125-557" fmla="*/ 3261003 w 3856089"/>
              <a:gd name="connsiteY125-558" fmla="*/ 5210629 h 5979886"/>
              <a:gd name="connsiteX126-559" fmla="*/ 3246489 w 3856089"/>
              <a:gd name="connsiteY126-560" fmla="*/ 5341257 h 5979886"/>
              <a:gd name="connsiteX127-561" fmla="*/ 3202946 w 3856089"/>
              <a:gd name="connsiteY127-562" fmla="*/ 5471886 h 5979886"/>
              <a:gd name="connsiteX128-563" fmla="*/ 3188432 w 3856089"/>
              <a:gd name="connsiteY128-564" fmla="*/ 5529943 h 5979886"/>
              <a:gd name="connsiteX129-565" fmla="*/ 3144889 w 3856089"/>
              <a:gd name="connsiteY129-566" fmla="*/ 5602514 h 5979886"/>
              <a:gd name="connsiteX130-567" fmla="*/ 3115861 w 3856089"/>
              <a:gd name="connsiteY130-568" fmla="*/ 5675086 h 5979886"/>
              <a:gd name="connsiteX131-569" fmla="*/ 3101346 w 3856089"/>
              <a:gd name="connsiteY131-570" fmla="*/ 5762172 h 5979886"/>
              <a:gd name="connsiteX132-571" fmla="*/ 3086832 w 3856089"/>
              <a:gd name="connsiteY132-572" fmla="*/ 5907314 h 5979886"/>
              <a:gd name="connsiteX133-573" fmla="*/ 3072318 w 3856089"/>
              <a:gd name="connsiteY133-574" fmla="*/ 5965372 h 5979886"/>
              <a:gd name="connsiteX134-575" fmla="*/ 2956203 w 3856089"/>
              <a:gd name="connsiteY134-576" fmla="*/ 5979886 h 5979886"/>
              <a:gd name="connsiteX135-577" fmla="*/ 2840089 w 3856089"/>
              <a:gd name="connsiteY135-578" fmla="*/ 5965372 h 5979886"/>
              <a:gd name="connsiteX136-579" fmla="*/ 2738489 w 3856089"/>
              <a:gd name="connsiteY136-580" fmla="*/ 5907314 h 5979886"/>
              <a:gd name="connsiteX137-581" fmla="*/ 2694946 w 3856089"/>
              <a:gd name="connsiteY137-582" fmla="*/ 5907314 h 5979886"/>
              <a:gd name="connsiteX138-583" fmla="*/ 2651403 w 3856089"/>
              <a:gd name="connsiteY138-584" fmla="*/ 5921829 h 5979886"/>
              <a:gd name="connsiteX139-585" fmla="*/ 2375632 w 3856089"/>
              <a:gd name="connsiteY139-586" fmla="*/ 5907314 h 5979886"/>
              <a:gd name="connsiteX140-587" fmla="*/ 2332089 w 3856089"/>
              <a:gd name="connsiteY140-588" fmla="*/ 5863772 h 5979886"/>
              <a:gd name="connsiteX141-589" fmla="*/ 2274032 w 3856089"/>
              <a:gd name="connsiteY141-590" fmla="*/ 5776686 h 5979886"/>
              <a:gd name="connsiteX142-591" fmla="*/ 2245003 w 3856089"/>
              <a:gd name="connsiteY142-592" fmla="*/ 5733143 h 5979886"/>
              <a:gd name="connsiteX143-593" fmla="*/ 2201461 w 3856089"/>
              <a:gd name="connsiteY143-594" fmla="*/ 5428343 h 5979886"/>
              <a:gd name="connsiteX144-595" fmla="*/ 2172432 w 3856089"/>
              <a:gd name="connsiteY144-596" fmla="*/ 5297714 h 5979886"/>
              <a:gd name="connsiteX145-597" fmla="*/ 2157918 w 3856089"/>
              <a:gd name="connsiteY145-598" fmla="*/ 5225143 h 5979886"/>
              <a:gd name="connsiteX146-599" fmla="*/ 2143403 w 3856089"/>
              <a:gd name="connsiteY146-600" fmla="*/ 4223657 h 5979886"/>
              <a:gd name="connsiteX147-601" fmla="*/ 2099861 w 3856089"/>
              <a:gd name="connsiteY147-602" fmla="*/ 4238172 h 5979886"/>
              <a:gd name="connsiteX148-603" fmla="*/ 2085346 w 3856089"/>
              <a:gd name="connsiteY148-604" fmla="*/ 4310743 h 5979886"/>
              <a:gd name="connsiteX149-605" fmla="*/ 2070832 w 3856089"/>
              <a:gd name="connsiteY149-606" fmla="*/ 4397829 h 5979886"/>
              <a:gd name="connsiteX150-607" fmla="*/ 2085346 w 3856089"/>
              <a:gd name="connsiteY150-608" fmla="*/ 4862286 h 5979886"/>
              <a:gd name="connsiteX151-609" fmla="*/ 2070832 w 3856089"/>
              <a:gd name="connsiteY151-610" fmla="*/ 5341257 h 5979886"/>
              <a:gd name="connsiteX152-611" fmla="*/ 2056318 w 3856089"/>
              <a:gd name="connsiteY152-612" fmla="*/ 5428343 h 5979886"/>
              <a:gd name="connsiteX0-613" fmla="*/ 2051901 w 3851672"/>
              <a:gd name="connsiteY0-614" fmla="*/ 5428343 h 5979886"/>
              <a:gd name="connsiteX1-615" fmla="*/ 2051901 w 3851672"/>
              <a:gd name="connsiteY1-616" fmla="*/ 5428343 h 5979886"/>
              <a:gd name="connsiteX2-617" fmla="*/ 2008358 w 3851672"/>
              <a:gd name="connsiteY2-618" fmla="*/ 5660572 h 5979886"/>
              <a:gd name="connsiteX3-619" fmla="*/ 1993844 w 3851672"/>
              <a:gd name="connsiteY3-620" fmla="*/ 5704114 h 5979886"/>
              <a:gd name="connsiteX4-621" fmla="*/ 1950301 w 3851672"/>
              <a:gd name="connsiteY4-622" fmla="*/ 5791200 h 5979886"/>
              <a:gd name="connsiteX5-623" fmla="*/ 1906758 w 3851672"/>
              <a:gd name="connsiteY5-624" fmla="*/ 5805714 h 5979886"/>
              <a:gd name="connsiteX6-625" fmla="*/ 1863215 w 3851672"/>
              <a:gd name="connsiteY6-626" fmla="*/ 5834743 h 5979886"/>
              <a:gd name="connsiteX7-627" fmla="*/ 1718072 w 3851672"/>
              <a:gd name="connsiteY7-628" fmla="*/ 5834743 h 5979886"/>
              <a:gd name="connsiteX8-629" fmla="*/ 1674529 w 3851672"/>
              <a:gd name="connsiteY8-630" fmla="*/ 5805714 h 5979886"/>
              <a:gd name="connsiteX9-631" fmla="*/ 1413272 w 3851672"/>
              <a:gd name="connsiteY9-632" fmla="*/ 5762172 h 5979886"/>
              <a:gd name="connsiteX10-633" fmla="*/ 1326186 w 3851672"/>
              <a:gd name="connsiteY10-634" fmla="*/ 5718629 h 5979886"/>
              <a:gd name="connsiteX11-635" fmla="*/ 1297158 w 3851672"/>
              <a:gd name="connsiteY11-636" fmla="*/ 5675086 h 5979886"/>
              <a:gd name="connsiteX12-637" fmla="*/ 1282644 w 3851672"/>
              <a:gd name="connsiteY12-638" fmla="*/ 5631543 h 5979886"/>
              <a:gd name="connsiteX13-639" fmla="*/ 1297158 w 3851672"/>
              <a:gd name="connsiteY13-640" fmla="*/ 5558972 h 5979886"/>
              <a:gd name="connsiteX14-641" fmla="*/ 1384244 w 3851672"/>
              <a:gd name="connsiteY14-642" fmla="*/ 5500914 h 5979886"/>
              <a:gd name="connsiteX15-643" fmla="*/ 1413272 w 3851672"/>
              <a:gd name="connsiteY15-644" fmla="*/ 5457372 h 5979886"/>
              <a:gd name="connsiteX16-645" fmla="*/ 1442301 w 3851672"/>
              <a:gd name="connsiteY16-646" fmla="*/ 5355772 h 5979886"/>
              <a:gd name="connsiteX17-647" fmla="*/ 1471329 w 3851672"/>
              <a:gd name="connsiteY17-648" fmla="*/ 5268686 h 5979886"/>
              <a:gd name="connsiteX18-649" fmla="*/ 1485844 w 3851672"/>
              <a:gd name="connsiteY18-650" fmla="*/ 5021943 h 5979886"/>
              <a:gd name="connsiteX19-651" fmla="*/ 1514872 w 3851672"/>
              <a:gd name="connsiteY19-652" fmla="*/ 4934857 h 5979886"/>
              <a:gd name="connsiteX20-653" fmla="*/ 1514872 w 3851672"/>
              <a:gd name="connsiteY20-654" fmla="*/ 3759200 h 5979886"/>
              <a:gd name="connsiteX21-655" fmla="*/ 1485844 w 3851672"/>
              <a:gd name="connsiteY21-656" fmla="*/ 3643086 h 5979886"/>
              <a:gd name="connsiteX22-657" fmla="*/ 1471329 w 3851672"/>
              <a:gd name="connsiteY22-658" fmla="*/ 3585029 h 5979886"/>
              <a:gd name="connsiteX23-659" fmla="*/ 1427786 w 3851672"/>
              <a:gd name="connsiteY23-660" fmla="*/ 3396343 h 5979886"/>
              <a:gd name="connsiteX24-661" fmla="*/ 1340701 w 3851672"/>
              <a:gd name="connsiteY24-662" fmla="*/ 3265714 h 5979886"/>
              <a:gd name="connsiteX25-663" fmla="*/ 1311672 w 3851672"/>
              <a:gd name="connsiteY25-664" fmla="*/ 3222172 h 5979886"/>
              <a:gd name="connsiteX26-665" fmla="*/ 1297158 w 3851672"/>
              <a:gd name="connsiteY26-666" fmla="*/ 2714172 h 5979886"/>
              <a:gd name="connsiteX27-667" fmla="*/ 1326186 w 3851672"/>
              <a:gd name="connsiteY27-668" fmla="*/ 2394857 h 5979886"/>
              <a:gd name="connsiteX28-669" fmla="*/ 1311672 w 3851672"/>
              <a:gd name="connsiteY28-670" fmla="*/ 2206172 h 5979886"/>
              <a:gd name="connsiteX29-671" fmla="*/ 1137501 w 3851672"/>
              <a:gd name="connsiteY29-672" fmla="*/ 2249714 h 5979886"/>
              <a:gd name="connsiteX30-673" fmla="*/ 1050415 w 3851672"/>
              <a:gd name="connsiteY30-674" fmla="*/ 2278743 h 5979886"/>
              <a:gd name="connsiteX31-675" fmla="*/ 614986 w 3851672"/>
              <a:gd name="connsiteY31-676" fmla="*/ 2249714 h 5979886"/>
              <a:gd name="connsiteX32-677" fmla="*/ 542415 w 3851672"/>
              <a:gd name="connsiteY32-678" fmla="*/ 2220686 h 5979886"/>
              <a:gd name="connsiteX33-679" fmla="*/ 498872 w 3851672"/>
              <a:gd name="connsiteY33-680" fmla="*/ 2206172 h 5979886"/>
              <a:gd name="connsiteX34-681" fmla="*/ 411786 w 3851672"/>
              <a:gd name="connsiteY34-682" fmla="*/ 2119086 h 5979886"/>
              <a:gd name="connsiteX35-683" fmla="*/ 397272 w 3851672"/>
              <a:gd name="connsiteY35-684" fmla="*/ 2075543 h 5979886"/>
              <a:gd name="connsiteX36-685" fmla="*/ 310186 w 3851672"/>
              <a:gd name="connsiteY36-686" fmla="*/ 2032000 h 5979886"/>
              <a:gd name="connsiteX37-687" fmla="*/ 266644 w 3851672"/>
              <a:gd name="connsiteY37-688" fmla="*/ 2002972 h 5979886"/>
              <a:gd name="connsiteX38-689" fmla="*/ 106986 w 3851672"/>
              <a:gd name="connsiteY38-690" fmla="*/ 1988457 h 5979886"/>
              <a:gd name="connsiteX39-691" fmla="*/ 63444 w 3851672"/>
              <a:gd name="connsiteY39-692" fmla="*/ 1973943 h 5979886"/>
              <a:gd name="connsiteX40-693" fmla="*/ 29426 w 3851672"/>
              <a:gd name="connsiteY40-694" fmla="*/ 1487488 h 5979886"/>
              <a:gd name="connsiteX41-695" fmla="*/ 256892 w 3851672"/>
              <a:gd name="connsiteY41-696" fmla="*/ 1510847 h 5979886"/>
              <a:gd name="connsiteX42-697" fmla="*/ 266644 w 3851672"/>
              <a:gd name="connsiteY42-698" fmla="*/ 1509486 h 5979886"/>
              <a:gd name="connsiteX43-699" fmla="*/ 411786 w 3851672"/>
              <a:gd name="connsiteY43-700" fmla="*/ 1553029 h 5979886"/>
              <a:gd name="connsiteX44-701" fmla="*/ 455329 w 3851672"/>
              <a:gd name="connsiteY44-702" fmla="*/ 1567543 h 5979886"/>
              <a:gd name="connsiteX45-703" fmla="*/ 498872 w 3851672"/>
              <a:gd name="connsiteY45-704" fmla="*/ 1582057 h 5979886"/>
              <a:gd name="connsiteX46-705" fmla="*/ 556929 w 3851672"/>
              <a:gd name="connsiteY46-706" fmla="*/ 1596572 h 5979886"/>
              <a:gd name="connsiteX47-707" fmla="*/ 716586 w 3851672"/>
              <a:gd name="connsiteY47-708" fmla="*/ 1640114 h 5979886"/>
              <a:gd name="connsiteX48-709" fmla="*/ 818186 w 3851672"/>
              <a:gd name="connsiteY48-710" fmla="*/ 1654629 h 5979886"/>
              <a:gd name="connsiteX49-711" fmla="*/ 963329 w 3851672"/>
              <a:gd name="connsiteY49-712" fmla="*/ 1625600 h 5979886"/>
              <a:gd name="connsiteX50-713" fmla="*/ 1006872 w 3851672"/>
              <a:gd name="connsiteY50-714" fmla="*/ 1596572 h 5979886"/>
              <a:gd name="connsiteX51-715" fmla="*/ 1093958 w 3851672"/>
              <a:gd name="connsiteY51-716" fmla="*/ 1567543 h 5979886"/>
              <a:gd name="connsiteX52-717" fmla="*/ 1152015 w 3851672"/>
              <a:gd name="connsiteY52-718" fmla="*/ 1233714 h 5979886"/>
              <a:gd name="connsiteX53-719" fmla="*/ 1195558 w 3851672"/>
              <a:gd name="connsiteY53-720" fmla="*/ 1088572 h 5979886"/>
              <a:gd name="connsiteX54-721" fmla="*/ 1210072 w 3851672"/>
              <a:gd name="connsiteY54-722" fmla="*/ 1045029 h 5979886"/>
              <a:gd name="connsiteX55-723" fmla="*/ 1224586 w 3851672"/>
              <a:gd name="connsiteY55-724" fmla="*/ 1001486 h 5979886"/>
              <a:gd name="connsiteX56-725" fmla="*/ 1268129 w 3851672"/>
              <a:gd name="connsiteY56-726" fmla="*/ 972457 h 5979886"/>
              <a:gd name="connsiteX57-727" fmla="*/ 1297158 w 3851672"/>
              <a:gd name="connsiteY57-728" fmla="*/ 928914 h 5979886"/>
              <a:gd name="connsiteX58-729" fmla="*/ 1340701 w 3851672"/>
              <a:gd name="connsiteY58-730" fmla="*/ 914400 h 5979886"/>
              <a:gd name="connsiteX59-731" fmla="*/ 1427786 w 3851672"/>
              <a:gd name="connsiteY59-732" fmla="*/ 856343 h 5979886"/>
              <a:gd name="connsiteX60-733" fmla="*/ 1471329 w 3851672"/>
              <a:gd name="connsiteY60-734" fmla="*/ 827314 h 5979886"/>
              <a:gd name="connsiteX61-735" fmla="*/ 1500358 w 3851672"/>
              <a:gd name="connsiteY61-736" fmla="*/ 783772 h 5979886"/>
              <a:gd name="connsiteX62-737" fmla="*/ 1543901 w 3851672"/>
              <a:gd name="connsiteY62-738" fmla="*/ 754743 h 5979886"/>
              <a:gd name="connsiteX63-739" fmla="*/ 1572929 w 3851672"/>
              <a:gd name="connsiteY63-740" fmla="*/ 667657 h 5979886"/>
              <a:gd name="connsiteX64-741" fmla="*/ 1587444 w 3851672"/>
              <a:gd name="connsiteY64-742" fmla="*/ 624114 h 5979886"/>
              <a:gd name="connsiteX65-743" fmla="*/ 1601958 w 3851672"/>
              <a:gd name="connsiteY65-744" fmla="*/ 159657 h 5979886"/>
              <a:gd name="connsiteX66-745" fmla="*/ 1645501 w 3851672"/>
              <a:gd name="connsiteY66-746" fmla="*/ 72572 h 5979886"/>
              <a:gd name="connsiteX67-747" fmla="*/ 1703558 w 3851672"/>
              <a:gd name="connsiteY67-748" fmla="*/ 43543 h 5979886"/>
              <a:gd name="connsiteX68-749" fmla="*/ 1790644 w 3851672"/>
              <a:gd name="connsiteY68-750" fmla="*/ 0 h 5979886"/>
              <a:gd name="connsiteX69-751" fmla="*/ 2124472 w 3851672"/>
              <a:gd name="connsiteY69-752" fmla="*/ 14514 h 5979886"/>
              <a:gd name="connsiteX70-753" fmla="*/ 2211558 w 3851672"/>
              <a:gd name="connsiteY70-754" fmla="*/ 72572 h 5979886"/>
              <a:gd name="connsiteX71-755" fmla="*/ 2226072 w 3851672"/>
              <a:gd name="connsiteY71-756" fmla="*/ 116114 h 5979886"/>
              <a:gd name="connsiteX72-757" fmla="*/ 2284129 w 3851672"/>
              <a:gd name="connsiteY72-758" fmla="*/ 203200 h 5979886"/>
              <a:gd name="connsiteX73-759" fmla="*/ 2313158 w 3851672"/>
              <a:gd name="connsiteY73-760" fmla="*/ 290286 h 5979886"/>
              <a:gd name="connsiteX74-761" fmla="*/ 2327672 w 3851672"/>
              <a:gd name="connsiteY74-762" fmla="*/ 333829 h 5979886"/>
              <a:gd name="connsiteX75-763" fmla="*/ 2342186 w 3851672"/>
              <a:gd name="connsiteY75-764" fmla="*/ 377372 h 5979886"/>
              <a:gd name="connsiteX76-765" fmla="*/ 2356701 w 3851672"/>
              <a:gd name="connsiteY76-766" fmla="*/ 667657 h 5979886"/>
              <a:gd name="connsiteX77-767" fmla="*/ 2385729 w 3851672"/>
              <a:gd name="connsiteY77-768" fmla="*/ 624114 h 5979886"/>
              <a:gd name="connsiteX78-769" fmla="*/ 2400244 w 3851672"/>
              <a:gd name="connsiteY78-770" fmla="*/ 580572 h 5979886"/>
              <a:gd name="connsiteX79-771" fmla="*/ 2458301 w 3851672"/>
              <a:gd name="connsiteY79-772" fmla="*/ 493486 h 5979886"/>
              <a:gd name="connsiteX80-773" fmla="*/ 2487329 w 3851672"/>
              <a:gd name="connsiteY80-774" fmla="*/ 449943 h 5979886"/>
              <a:gd name="connsiteX81-775" fmla="*/ 2501844 w 3851672"/>
              <a:gd name="connsiteY81-776" fmla="*/ 406400 h 5979886"/>
              <a:gd name="connsiteX82-777" fmla="*/ 2588929 w 3851672"/>
              <a:gd name="connsiteY82-778" fmla="*/ 348343 h 5979886"/>
              <a:gd name="connsiteX83-779" fmla="*/ 2632472 w 3851672"/>
              <a:gd name="connsiteY83-780" fmla="*/ 319314 h 5979886"/>
              <a:gd name="connsiteX84-781" fmla="*/ 2951786 w 3851672"/>
              <a:gd name="connsiteY84-782" fmla="*/ 333829 h 5979886"/>
              <a:gd name="connsiteX85-783" fmla="*/ 2995329 w 3851672"/>
              <a:gd name="connsiteY85-784" fmla="*/ 362857 h 5979886"/>
              <a:gd name="connsiteX86-785" fmla="*/ 3096929 w 3851672"/>
              <a:gd name="connsiteY86-786" fmla="*/ 449943 h 5979886"/>
              <a:gd name="connsiteX87-787" fmla="*/ 3125958 w 3851672"/>
              <a:gd name="connsiteY87-788" fmla="*/ 508000 h 5979886"/>
              <a:gd name="connsiteX88-789" fmla="*/ 3198529 w 3851672"/>
              <a:gd name="connsiteY88-790" fmla="*/ 609600 h 5979886"/>
              <a:gd name="connsiteX89-791" fmla="*/ 3213044 w 3851672"/>
              <a:gd name="connsiteY89-792" fmla="*/ 682172 h 5979886"/>
              <a:gd name="connsiteX90-793" fmla="*/ 3227558 w 3851672"/>
              <a:gd name="connsiteY90-794" fmla="*/ 725714 h 5979886"/>
              <a:gd name="connsiteX91-795" fmla="*/ 3256586 w 3851672"/>
              <a:gd name="connsiteY91-796" fmla="*/ 1016000 h 5979886"/>
              <a:gd name="connsiteX92-797" fmla="*/ 3285615 w 3851672"/>
              <a:gd name="connsiteY92-798" fmla="*/ 1132114 h 5979886"/>
              <a:gd name="connsiteX93-799" fmla="*/ 3300129 w 3851672"/>
              <a:gd name="connsiteY93-800" fmla="*/ 1175657 h 5979886"/>
              <a:gd name="connsiteX94-801" fmla="*/ 3401729 w 3851672"/>
              <a:gd name="connsiteY94-802" fmla="*/ 1320800 h 5979886"/>
              <a:gd name="connsiteX95-803" fmla="*/ 3474301 w 3851672"/>
              <a:gd name="connsiteY95-804" fmla="*/ 1451429 h 5979886"/>
              <a:gd name="connsiteX96-805" fmla="*/ 3503329 w 3851672"/>
              <a:gd name="connsiteY96-806" fmla="*/ 1494972 h 5979886"/>
              <a:gd name="connsiteX97-807" fmla="*/ 3546872 w 3851672"/>
              <a:gd name="connsiteY97-808" fmla="*/ 1524000 h 5979886"/>
              <a:gd name="connsiteX98-809" fmla="*/ 3561386 w 3851672"/>
              <a:gd name="connsiteY98-810" fmla="*/ 1567543 h 5979886"/>
              <a:gd name="connsiteX99-811" fmla="*/ 3604929 w 3851672"/>
              <a:gd name="connsiteY99-812" fmla="*/ 1582057 h 5979886"/>
              <a:gd name="connsiteX100-813" fmla="*/ 3837158 w 3851672"/>
              <a:gd name="connsiteY100-814" fmla="*/ 1596572 h 5979886"/>
              <a:gd name="connsiteX101-815" fmla="*/ 3851672 w 3851672"/>
              <a:gd name="connsiteY101-816" fmla="*/ 1654629 h 5979886"/>
              <a:gd name="connsiteX102-817" fmla="*/ 3822644 w 3851672"/>
              <a:gd name="connsiteY102-818" fmla="*/ 1872343 h 5979886"/>
              <a:gd name="connsiteX103-819" fmla="*/ 3793615 w 3851672"/>
              <a:gd name="connsiteY103-820" fmla="*/ 1915886 h 5979886"/>
              <a:gd name="connsiteX104-821" fmla="*/ 3779101 w 3851672"/>
              <a:gd name="connsiteY104-822" fmla="*/ 1959429 h 5979886"/>
              <a:gd name="connsiteX105-823" fmla="*/ 3721044 w 3851672"/>
              <a:gd name="connsiteY105-824" fmla="*/ 2090057 h 5979886"/>
              <a:gd name="connsiteX106-825" fmla="*/ 3692015 w 3851672"/>
              <a:gd name="connsiteY106-826" fmla="*/ 2220686 h 5979886"/>
              <a:gd name="connsiteX107-827" fmla="*/ 3662986 w 3851672"/>
              <a:gd name="connsiteY107-828" fmla="*/ 2307772 h 5979886"/>
              <a:gd name="connsiteX108-829" fmla="*/ 3633958 w 3851672"/>
              <a:gd name="connsiteY108-830" fmla="*/ 2351314 h 5979886"/>
              <a:gd name="connsiteX109-831" fmla="*/ 3575901 w 3851672"/>
              <a:gd name="connsiteY109-832" fmla="*/ 2438400 h 5979886"/>
              <a:gd name="connsiteX110-833" fmla="*/ 3561386 w 3851672"/>
              <a:gd name="connsiteY110-834" fmla="*/ 2481943 h 5979886"/>
              <a:gd name="connsiteX111-835" fmla="*/ 3474301 w 3851672"/>
              <a:gd name="connsiteY111-836" fmla="*/ 2569029 h 5979886"/>
              <a:gd name="connsiteX112-837" fmla="*/ 3459786 w 3851672"/>
              <a:gd name="connsiteY112-838" fmla="*/ 2612572 h 5979886"/>
              <a:gd name="connsiteX113-839" fmla="*/ 3430758 w 3851672"/>
              <a:gd name="connsiteY113-840" fmla="*/ 2670629 h 5979886"/>
              <a:gd name="connsiteX114-841" fmla="*/ 3459786 w 3851672"/>
              <a:gd name="connsiteY114-842" fmla="*/ 2873829 h 5979886"/>
              <a:gd name="connsiteX115-843" fmla="*/ 3488815 w 3851672"/>
              <a:gd name="connsiteY115-844" fmla="*/ 2917372 h 5979886"/>
              <a:gd name="connsiteX116-845" fmla="*/ 3503329 w 3851672"/>
              <a:gd name="connsiteY116-846" fmla="*/ 3178629 h 5979886"/>
              <a:gd name="connsiteX117-847" fmla="*/ 3517844 w 3851672"/>
              <a:gd name="connsiteY117-848" fmla="*/ 3323772 h 5979886"/>
              <a:gd name="connsiteX118-849" fmla="*/ 3503329 w 3851672"/>
              <a:gd name="connsiteY118-850" fmla="*/ 4252686 h 5979886"/>
              <a:gd name="connsiteX119-851" fmla="*/ 3474301 w 3851672"/>
              <a:gd name="connsiteY119-852" fmla="*/ 4412343 h 5979886"/>
              <a:gd name="connsiteX120-853" fmla="*/ 3459786 w 3851672"/>
              <a:gd name="connsiteY120-854" fmla="*/ 4455886 h 5979886"/>
              <a:gd name="connsiteX121-855" fmla="*/ 3285615 w 3851672"/>
              <a:gd name="connsiteY121-856" fmla="*/ 4499429 h 5979886"/>
              <a:gd name="connsiteX122-857" fmla="*/ 3271101 w 3851672"/>
              <a:gd name="connsiteY122-858" fmla="*/ 4818743 h 5979886"/>
              <a:gd name="connsiteX123-859" fmla="*/ 3300129 w 3851672"/>
              <a:gd name="connsiteY123-860" fmla="*/ 4934857 h 5979886"/>
              <a:gd name="connsiteX124-861" fmla="*/ 3285615 w 3851672"/>
              <a:gd name="connsiteY124-862" fmla="*/ 5152572 h 5979886"/>
              <a:gd name="connsiteX125-863" fmla="*/ 3256586 w 3851672"/>
              <a:gd name="connsiteY125-864" fmla="*/ 5210629 h 5979886"/>
              <a:gd name="connsiteX126-865" fmla="*/ 3242072 w 3851672"/>
              <a:gd name="connsiteY126-866" fmla="*/ 5341257 h 5979886"/>
              <a:gd name="connsiteX127-867" fmla="*/ 3198529 w 3851672"/>
              <a:gd name="connsiteY127-868" fmla="*/ 5471886 h 5979886"/>
              <a:gd name="connsiteX128-869" fmla="*/ 3184015 w 3851672"/>
              <a:gd name="connsiteY128-870" fmla="*/ 5529943 h 5979886"/>
              <a:gd name="connsiteX129-871" fmla="*/ 3140472 w 3851672"/>
              <a:gd name="connsiteY129-872" fmla="*/ 5602514 h 5979886"/>
              <a:gd name="connsiteX130-873" fmla="*/ 3111444 w 3851672"/>
              <a:gd name="connsiteY130-874" fmla="*/ 5675086 h 5979886"/>
              <a:gd name="connsiteX131-875" fmla="*/ 3096929 w 3851672"/>
              <a:gd name="connsiteY131-876" fmla="*/ 5762172 h 5979886"/>
              <a:gd name="connsiteX132-877" fmla="*/ 3082415 w 3851672"/>
              <a:gd name="connsiteY132-878" fmla="*/ 5907314 h 5979886"/>
              <a:gd name="connsiteX133-879" fmla="*/ 3067901 w 3851672"/>
              <a:gd name="connsiteY133-880" fmla="*/ 5965372 h 5979886"/>
              <a:gd name="connsiteX134-881" fmla="*/ 2951786 w 3851672"/>
              <a:gd name="connsiteY134-882" fmla="*/ 5979886 h 5979886"/>
              <a:gd name="connsiteX135-883" fmla="*/ 2835672 w 3851672"/>
              <a:gd name="connsiteY135-884" fmla="*/ 5965372 h 5979886"/>
              <a:gd name="connsiteX136-885" fmla="*/ 2734072 w 3851672"/>
              <a:gd name="connsiteY136-886" fmla="*/ 5907314 h 5979886"/>
              <a:gd name="connsiteX137-887" fmla="*/ 2690529 w 3851672"/>
              <a:gd name="connsiteY137-888" fmla="*/ 5907314 h 5979886"/>
              <a:gd name="connsiteX138-889" fmla="*/ 2646986 w 3851672"/>
              <a:gd name="connsiteY138-890" fmla="*/ 5921829 h 5979886"/>
              <a:gd name="connsiteX139-891" fmla="*/ 2371215 w 3851672"/>
              <a:gd name="connsiteY139-892" fmla="*/ 5907314 h 5979886"/>
              <a:gd name="connsiteX140-893" fmla="*/ 2327672 w 3851672"/>
              <a:gd name="connsiteY140-894" fmla="*/ 5863772 h 5979886"/>
              <a:gd name="connsiteX141-895" fmla="*/ 2269615 w 3851672"/>
              <a:gd name="connsiteY141-896" fmla="*/ 5776686 h 5979886"/>
              <a:gd name="connsiteX142-897" fmla="*/ 2240586 w 3851672"/>
              <a:gd name="connsiteY142-898" fmla="*/ 5733143 h 5979886"/>
              <a:gd name="connsiteX143-899" fmla="*/ 2197044 w 3851672"/>
              <a:gd name="connsiteY143-900" fmla="*/ 5428343 h 5979886"/>
              <a:gd name="connsiteX144-901" fmla="*/ 2168015 w 3851672"/>
              <a:gd name="connsiteY144-902" fmla="*/ 5297714 h 5979886"/>
              <a:gd name="connsiteX145-903" fmla="*/ 2153501 w 3851672"/>
              <a:gd name="connsiteY145-904" fmla="*/ 5225143 h 5979886"/>
              <a:gd name="connsiteX146-905" fmla="*/ 2138986 w 3851672"/>
              <a:gd name="connsiteY146-906" fmla="*/ 4223657 h 5979886"/>
              <a:gd name="connsiteX147-907" fmla="*/ 2095444 w 3851672"/>
              <a:gd name="connsiteY147-908" fmla="*/ 4238172 h 5979886"/>
              <a:gd name="connsiteX148-909" fmla="*/ 2080929 w 3851672"/>
              <a:gd name="connsiteY148-910" fmla="*/ 4310743 h 5979886"/>
              <a:gd name="connsiteX149-911" fmla="*/ 2066415 w 3851672"/>
              <a:gd name="connsiteY149-912" fmla="*/ 4397829 h 5979886"/>
              <a:gd name="connsiteX150-913" fmla="*/ 2080929 w 3851672"/>
              <a:gd name="connsiteY150-914" fmla="*/ 4862286 h 5979886"/>
              <a:gd name="connsiteX151-915" fmla="*/ 2066415 w 3851672"/>
              <a:gd name="connsiteY151-916" fmla="*/ 5341257 h 5979886"/>
              <a:gd name="connsiteX152-917" fmla="*/ 2051901 w 3851672"/>
              <a:gd name="connsiteY152-918" fmla="*/ 5428343 h 5979886"/>
              <a:gd name="connsiteX0-919" fmla="*/ 2051901 w 3851672"/>
              <a:gd name="connsiteY0-920" fmla="*/ 5428343 h 5979886"/>
              <a:gd name="connsiteX1-921" fmla="*/ 2051901 w 3851672"/>
              <a:gd name="connsiteY1-922" fmla="*/ 5428343 h 5979886"/>
              <a:gd name="connsiteX2-923" fmla="*/ 2008358 w 3851672"/>
              <a:gd name="connsiteY2-924" fmla="*/ 5660572 h 5979886"/>
              <a:gd name="connsiteX3-925" fmla="*/ 1993844 w 3851672"/>
              <a:gd name="connsiteY3-926" fmla="*/ 5704114 h 5979886"/>
              <a:gd name="connsiteX4-927" fmla="*/ 1950301 w 3851672"/>
              <a:gd name="connsiteY4-928" fmla="*/ 5791200 h 5979886"/>
              <a:gd name="connsiteX5-929" fmla="*/ 1906758 w 3851672"/>
              <a:gd name="connsiteY5-930" fmla="*/ 5805714 h 5979886"/>
              <a:gd name="connsiteX6-931" fmla="*/ 1863215 w 3851672"/>
              <a:gd name="connsiteY6-932" fmla="*/ 5834743 h 5979886"/>
              <a:gd name="connsiteX7-933" fmla="*/ 1718072 w 3851672"/>
              <a:gd name="connsiteY7-934" fmla="*/ 5834743 h 5979886"/>
              <a:gd name="connsiteX8-935" fmla="*/ 1674529 w 3851672"/>
              <a:gd name="connsiteY8-936" fmla="*/ 5805714 h 5979886"/>
              <a:gd name="connsiteX9-937" fmla="*/ 1413272 w 3851672"/>
              <a:gd name="connsiteY9-938" fmla="*/ 5762172 h 5979886"/>
              <a:gd name="connsiteX10-939" fmla="*/ 1326186 w 3851672"/>
              <a:gd name="connsiteY10-940" fmla="*/ 5718629 h 5979886"/>
              <a:gd name="connsiteX11-941" fmla="*/ 1297158 w 3851672"/>
              <a:gd name="connsiteY11-942" fmla="*/ 5675086 h 5979886"/>
              <a:gd name="connsiteX12-943" fmla="*/ 1282644 w 3851672"/>
              <a:gd name="connsiteY12-944" fmla="*/ 5631543 h 5979886"/>
              <a:gd name="connsiteX13-945" fmla="*/ 1297158 w 3851672"/>
              <a:gd name="connsiteY13-946" fmla="*/ 5558972 h 5979886"/>
              <a:gd name="connsiteX14-947" fmla="*/ 1384244 w 3851672"/>
              <a:gd name="connsiteY14-948" fmla="*/ 5500914 h 5979886"/>
              <a:gd name="connsiteX15-949" fmla="*/ 1413272 w 3851672"/>
              <a:gd name="connsiteY15-950" fmla="*/ 5457372 h 5979886"/>
              <a:gd name="connsiteX16-951" fmla="*/ 1442301 w 3851672"/>
              <a:gd name="connsiteY16-952" fmla="*/ 5355772 h 5979886"/>
              <a:gd name="connsiteX17-953" fmla="*/ 1471329 w 3851672"/>
              <a:gd name="connsiteY17-954" fmla="*/ 5268686 h 5979886"/>
              <a:gd name="connsiteX18-955" fmla="*/ 1485844 w 3851672"/>
              <a:gd name="connsiteY18-956" fmla="*/ 5021943 h 5979886"/>
              <a:gd name="connsiteX19-957" fmla="*/ 1514872 w 3851672"/>
              <a:gd name="connsiteY19-958" fmla="*/ 4934857 h 5979886"/>
              <a:gd name="connsiteX20-959" fmla="*/ 1514872 w 3851672"/>
              <a:gd name="connsiteY20-960" fmla="*/ 3759200 h 5979886"/>
              <a:gd name="connsiteX21-961" fmla="*/ 1485844 w 3851672"/>
              <a:gd name="connsiteY21-962" fmla="*/ 3643086 h 5979886"/>
              <a:gd name="connsiteX22-963" fmla="*/ 1471329 w 3851672"/>
              <a:gd name="connsiteY22-964" fmla="*/ 3585029 h 5979886"/>
              <a:gd name="connsiteX23-965" fmla="*/ 1427786 w 3851672"/>
              <a:gd name="connsiteY23-966" fmla="*/ 3396343 h 5979886"/>
              <a:gd name="connsiteX24-967" fmla="*/ 1340701 w 3851672"/>
              <a:gd name="connsiteY24-968" fmla="*/ 3265714 h 5979886"/>
              <a:gd name="connsiteX25-969" fmla="*/ 1311672 w 3851672"/>
              <a:gd name="connsiteY25-970" fmla="*/ 3222172 h 5979886"/>
              <a:gd name="connsiteX26-971" fmla="*/ 1297158 w 3851672"/>
              <a:gd name="connsiteY26-972" fmla="*/ 2714172 h 5979886"/>
              <a:gd name="connsiteX27-973" fmla="*/ 1326186 w 3851672"/>
              <a:gd name="connsiteY27-974" fmla="*/ 2394857 h 5979886"/>
              <a:gd name="connsiteX28-975" fmla="*/ 1311672 w 3851672"/>
              <a:gd name="connsiteY28-976" fmla="*/ 2206172 h 5979886"/>
              <a:gd name="connsiteX29-977" fmla="*/ 1137501 w 3851672"/>
              <a:gd name="connsiteY29-978" fmla="*/ 2249714 h 5979886"/>
              <a:gd name="connsiteX30-979" fmla="*/ 1050415 w 3851672"/>
              <a:gd name="connsiteY30-980" fmla="*/ 2278743 h 5979886"/>
              <a:gd name="connsiteX31-981" fmla="*/ 614986 w 3851672"/>
              <a:gd name="connsiteY31-982" fmla="*/ 2249714 h 5979886"/>
              <a:gd name="connsiteX32-983" fmla="*/ 542415 w 3851672"/>
              <a:gd name="connsiteY32-984" fmla="*/ 2220686 h 5979886"/>
              <a:gd name="connsiteX33-985" fmla="*/ 498872 w 3851672"/>
              <a:gd name="connsiteY33-986" fmla="*/ 2206172 h 5979886"/>
              <a:gd name="connsiteX34-987" fmla="*/ 411786 w 3851672"/>
              <a:gd name="connsiteY34-988" fmla="*/ 2119086 h 5979886"/>
              <a:gd name="connsiteX35-989" fmla="*/ 397272 w 3851672"/>
              <a:gd name="connsiteY35-990" fmla="*/ 2075543 h 5979886"/>
              <a:gd name="connsiteX36-991" fmla="*/ 310186 w 3851672"/>
              <a:gd name="connsiteY36-992" fmla="*/ 2032000 h 5979886"/>
              <a:gd name="connsiteX37-993" fmla="*/ 266644 w 3851672"/>
              <a:gd name="connsiteY37-994" fmla="*/ 2002972 h 5979886"/>
              <a:gd name="connsiteX38-995" fmla="*/ 106986 w 3851672"/>
              <a:gd name="connsiteY38-996" fmla="*/ 1988457 h 5979886"/>
              <a:gd name="connsiteX39-997" fmla="*/ 63444 w 3851672"/>
              <a:gd name="connsiteY39-998" fmla="*/ 1973943 h 5979886"/>
              <a:gd name="connsiteX40-999" fmla="*/ 29426 w 3851672"/>
              <a:gd name="connsiteY40-1000" fmla="*/ 1487488 h 5979886"/>
              <a:gd name="connsiteX41-1001" fmla="*/ 256892 w 3851672"/>
              <a:gd name="connsiteY41-1002" fmla="*/ 1510847 h 5979886"/>
              <a:gd name="connsiteX42-1003" fmla="*/ 266644 w 3851672"/>
              <a:gd name="connsiteY42-1004" fmla="*/ 1509486 h 5979886"/>
              <a:gd name="connsiteX43-1005" fmla="*/ 411786 w 3851672"/>
              <a:gd name="connsiteY43-1006" fmla="*/ 1553029 h 5979886"/>
              <a:gd name="connsiteX44-1007" fmla="*/ 455329 w 3851672"/>
              <a:gd name="connsiteY44-1008" fmla="*/ 1567543 h 5979886"/>
              <a:gd name="connsiteX45-1009" fmla="*/ 498872 w 3851672"/>
              <a:gd name="connsiteY45-1010" fmla="*/ 1582057 h 5979886"/>
              <a:gd name="connsiteX46-1011" fmla="*/ 556929 w 3851672"/>
              <a:gd name="connsiteY46-1012" fmla="*/ 1596572 h 5979886"/>
              <a:gd name="connsiteX47-1013" fmla="*/ 716586 w 3851672"/>
              <a:gd name="connsiteY47-1014" fmla="*/ 1640114 h 5979886"/>
              <a:gd name="connsiteX48-1015" fmla="*/ 818186 w 3851672"/>
              <a:gd name="connsiteY48-1016" fmla="*/ 1654629 h 5979886"/>
              <a:gd name="connsiteX49-1017" fmla="*/ 963329 w 3851672"/>
              <a:gd name="connsiteY49-1018" fmla="*/ 1625600 h 5979886"/>
              <a:gd name="connsiteX50-1019" fmla="*/ 1006872 w 3851672"/>
              <a:gd name="connsiteY50-1020" fmla="*/ 1596572 h 5979886"/>
              <a:gd name="connsiteX51-1021" fmla="*/ 1093958 w 3851672"/>
              <a:gd name="connsiteY51-1022" fmla="*/ 1567543 h 5979886"/>
              <a:gd name="connsiteX52-1023" fmla="*/ 1152015 w 3851672"/>
              <a:gd name="connsiteY52-1024" fmla="*/ 1233714 h 5979886"/>
              <a:gd name="connsiteX53-1025" fmla="*/ 1195558 w 3851672"/>
              <a:gd name="connsiteY53-1026" fmla="*/ 1088572 h 5979886"/>
              <a:gd name="connsiteX54-1027" fmla="*/ 1210072 w 3851672"/>
              <a:gd name="connsiteY54-1028" fmla="*/ 1045029 h 5979886"/>
              <a:gd name="connsiteX55-1029" fmla="*/ 1224586 w 3851672"/>
              <a:gd name="connsiteY55-1030" fmla="*/ 1001486 h 5979886"/>
              <a:gd name="connsiteX56-1031" fmla="*/ 1268129 w 3851672"/>
              <a:gd name="connsiteY56-1032" fmla="*/ 972457 h 5979886"/>
              <a:gd name="connsiteX57-1033" fmla="*/ 1297158 w 3851672"/>
              <a:gd name="connsiteY57-1034" fmla="*/ 928914 h 5979886"/>
              <a:gd name="connsiteX58-1035" fmla="*/ 1340701 w 3851672"/>
              <a:gd name="connsiteY58-1036" fmla="*/ 914400 h 5979886"/>
              <a:gd name="connsiteX59-1037" fmla="*/ 1427786 w 3851672"/>
              <a:gd name="connsiteY59-1038" fmla="*/ 856343 h 5979886"/>
              <a:gd name="connsiteX60-1039" fmla="*/ 1471329 w 3851672"/>
              <a:gd name="connsiteY60-1040" fmla="*/ 827314 h 5979886"/>
              <a:gd name="connsiteX61-1041" fmla="*/ 1500358 w 3851672"/>
              <a:gd name="connsiteY61-1042" fmla="*/ 783772 h 5979886"/>
              <a:gd name="connsiteX62-1043" fmla="*/ 1543901 w 3851672"/>
              <a:gd name="connsiteY62-1044" fmla="*/ 754743 h 5979886"/>
              <a:gd name="connsiteX63-1045" fmla="*/ 1572929 w 3851672"/>
              <a:gd name="connsiteY63-1046" fmla="*/ 667657 h 5979886"/>
              <a:gd name="connsiteX64-1047" fmla="*/ 1587444 w 3851672"/>
              <a:gd name="connsiteY64-1048" fmla="*/ 624114 h 5979886"/>
              <a:gd name="connsiteX65-1049" fmla="*/ 1601958 w 3851672"/>
              <a:gd name="connsiteY65-1050" fmla="*/ 159657 h 5979886"/>
              <a:gd name="connsiteX66-1051" fmla="*/ 1645501 w 3851672"/>
              <a:gd name="connsiteY66-1052" fmla="*/ 72572 h 5979886"/>
              <a:gd name="connsiteX67-1053" fmla="*/ 1703558 w 3851672"/>
              <a:gd name="connsiteY67-1054" fmla="*/ 43543 h 5979886"/>
              <a:gd name="connsiteX68-1055" fmla="*/ 1790644 w 3851672"/>
              <a:gd name="connsiteY68-1056" fmla="*/ 0 h 5979886"/>
              <a:gd name="connsiteX69-1057" fmla="*/ 2124472 w 3851672"/>
              <a:gd name="connsiteY69-1058" fmla="*/ 14514 h 5979886"/>
              <a:gd name="connsiteX70-1059" fmla="*/ 2211558 w 3851672"/>
              <a:gd name="connsiteY70-1060" fmla="*/ 72572 h 5979886"/>
              <a:gd name="connsiteX71-1061" fmla="*/ 2226072 w 3851672"/>
              <a:gd name="connsiteY71-1062" fmla="*/ 116114 h 5979886"/>
              <a:gd name="connsiteX72-1063" fmla="*/ 2284129 w 3851672"/>
              <a:gd name="connsiteY72-1064" fmla="*/ 203200 h 5979886"/>
              <a:gd name="connsiteX73-1065" fmla="*/ 2313158 w 3851672"/>
              <a:gd name="connsiteY73-1066" fmla="*/ 290286 h 5979886"/>
              <a:gd name="connsiteX74-1067" fmla="*/ 2327672 w 3851672"/>
              <a:gd name="connsiteY74-1068" fmla="*/ 333829 h 5979886"/>
              <a:gd name="connsiteX75-1069" fmla="*/ 2342186 w 3851672"/>
              <a:gd name="connsiteY75-1070" fmla="*/ 377372 h 5979886"/>
              <a:gd name="connsiteX76-1071" fmla="*/ 2356701 w 3851672"/>
              <a:gd name="connsiteY76-1072" fmla="*/ 667657 h 5979886"/>
              <a:gd name="connsiteX77-1073" fmla="*/ 2385729 w 3851672"/>
              <a:gd name="connsiteY77-1074" fmla="*/ 624114 h 5979886"/>
              <a:gd name="connsiteX78-1075" fmla="*/ 2400244 w 3851672"/>
              <a:gd name="connsiteY78-1076" fmla="*/ 580572 h 5979886"/>
              <a:gd name="connsiteX79-1077" fmla="*/ 2458301 w 3851672"/>
              <a:gd name="connsiteY79-1078" fmla="*/ 493486 h 5979886"/>
              <a:gd name="connsiteX80-1079" fmla="*/ 2487329 w 3851672"/>
              <a:gd name="connsiteY80-1080" fmla="*/ 449943 h 5979886"/>
              <a:gd name="connsiteX81-1081" fmla="*/ 2501844 w 3851672"/>
              <a:gd name="connsiteY81-1082" fmla="*/ 406400 h 5979886"/>
              <a:gd name="connsiteX82-1083" fmla="*/ 2588929 w 3851672"/>
              <a:gd name="connsiteY82-1084" fmla="*/ 348343 h 5979886"/>
              <a:gd name="connsiteX83-1085" fmla="*/ 2632472 w 3851672"/>
              <a:gd name="connsiteY83-1086" fmla="*/ 319314 h 5979886"/>
              <a:gd name="connsiteX84-1087" fmla="*/ 2951786 w 3851672"/>
              <a:gd name="connsiteY84-1088" fmla="*/ 333829 h 5979886"/>
              <a:gd name="connsiteX85-1089" fmla="*/ 2995329 w 3851672"/>
              <a:gd name="connsiteY85-1090" fmla="*/ 362857 h 5979886"/>
              <a:gd name="connsiteX86-1091" fmla="*/ 3096929 w 3851672"/>
              <a:gd name="connsiteY86-1092" fmla="*/ 449943 h 5979886"/>
              <a:gd name="connsiteX87-1093" fmla="*/ 3125958 w 3851672"/>
              <a:gd name="connsiteY87-1094" fmla="*/ 508000 h 5979886"/>
              <a:gd name="connsiteX88-1095" fmla="*/ 3198529 w 3851672"/>
              <a:gd name="connsiteY88-1096" fmla="*/ 609600 h 5979886"/>
              <a:gd name="connsiteX89-1097" fmla="*/ 3213044 w 3851672"/>
              <a:gd name="connsiteY89-1098" fmla="*/ 682172 h 5979886"/>
              <a:gd name="connsiteX90-1099" fmla="*/ 3227558 w 3851672"/>
              <a:gd name="connsiteY90-1100" fmla="*/ 725714 h 5979886"/>
              <a:gd name="connsiteX91-1101" fmla="*/ 3256586 w 3851672"/>
              <a:gd name="connsiteY91-1102" fmla="*/ 1016000 h 5979886"/>
              <a:gd name="connsiteX92-1103" fmla="*/ 3285615 w 3851672"/>
              <a:gd name="connsiteY92-1104" fmla="*/ 1132114 h 5979886"/>
              <a:gd name="connsiteX93-1105" fmla="*/ 3300129 w 3851672"/>
              <a:gd name="connsiteY93-1106" fmla="*/ 1175657 h 5979886"/>
              <a:gd name="connsiteX94-1107" fmla="*/ 3401729 w 3851672"/>
              <a:gd name="connsiteY94-1108" fmla="*/ 1320800 h 5979886"/>
              <a:gd name="connsiteX95-1109" fmla="*/ 3474301 w 3851672"/>
              <a:gd name="connsiteY95-1110" fmla="*/ 1451429 h 5979886"/>
              <a:gd name="connsiteX96-1111" fmla="*/ 3503329 w 3851672"/>
              <a:gd name="connsiteY96-1112" fmla="*/ 1494972 h 5979886"/>
              <a:gd name="connsiteX97-1113" fmla="*/ 3546872 w 3851672"/>
              <a:gd name="connsiteY97-1114" fmla="*/ 1524000 h 5979886"/>
              <a:gd name="connsiteX98-1115" fmla="*/ 3561386 w 3851672"/>
              <a:gd name="connsiteY98-1116" fmla="*/ 1567543 h 5979886"/>
              <a:gd name="connsiteX99-1117" fmla="*/ 3604929 w 3851672"/>
              <a:gd name="connsiteY99-1118" fmla="*/ 1582057 h 5979886"/>
              <a:gd name="connsiteX100-1119" fmla="*/ 3837158 w 3851672"/>
              <a:gd name="connsiteY100-1120" fmla="*/ 1596572 h 5979886"/>
              <a:gd name="connsiteX101-1121" fmla="*/ 3851672 w 3851672"/>
              <a:gd name="connsiteY101-1122" fmla="*/ 1654629 h 5979886"/>
              <a:gd name="connsiteX102-1123" fmla="*/ 3822644 w 3851672"/>
              <a:gd name="connsiteY102-1124" fmla="*/ 1872343 h 5979886"/>
              <a:gd name="connsiteX103-1125" fmla="*/ 3793615 w 3851672"/>
              <a:gd name="connsiteY103-1126" fmla="*/ 1915886 h 5979886"/>
              <a:gd name="connsiteX104-1127" fmla="*/ 3779101 w 3851672"/>
              <a:gd name="connsiteY104-1128" fmla="*/ 1959429 h 5979886"/>
              <a:gd name="connsiteX105-1129" fmla="*/ 3721044 w 3851672"/>
              <a:gd name="connsiteY105-1130" fmla="*/ 2090057 h 5979886"/>
              <a:gd name="connsiteX106-1131" fmla="*/ 3692015 w 3851672"/>
              <a:gd name="connsiteY106-1132" fmla="*/ 2220686 h 5979886"/>
              <a:gd name="connsiteX107-1133" fmla="*/ 3662986 w 3851672"/>
              <a:gd name="connsiteY107-1134" fmla="*/ 2307772 h 5979886"/>
              <a:gd name="connsiteX108-1135" fmla="*/ 3633958 w 3851672"/>
              <a:gd name="connsiteY108-1136" fmla="*/ 2351314 h 5979886"/>
              <a:gd name="connsiteX109-1137" fmla="*/ 3575901 w 3851672"/>
              <a:gd name="connsiteY109-1138" fmla="*/ 2438400 h 5979886"/>
              <a:gd name="connsiteX110-1139" fmla="*/ 3561386 w 3851672"/>
              <a:gd name="connsiteY110-1140" fmla="*/ 2481943 h 5979886"/>
              <a:gd name="connsiteX111-1141" fmla="*/ 3474301 w 3851672"/>
              <a:gd name="connsiteY111-1142" fmla="*/ 2569029 h 5979886"/>
              <a:gd name="connsiteX112-1143" fmla="*/ 3459786 w 3851672"/>
              <a:gd name="connsiteY112-1144" fmla="*/ 2612572 h 5979886"/>
              <a:gd name="connsiteX113-1145" fmla="*/ 3430758 w 3851672"/>
              <a:gd name="connsiteY113-1146" fmla="*/ 2670629 h 5979886"/>
              <a:gd name="connsiteX114-1147" fmla="*/ 3459786 w 3851672"/>
              <a:gd name="connsiteY114-1148" fmla="*/ 2873829 h 5979886"/>
              <a:gd name="connsiteX115-1149" fmla="*/ 3488815 w 3851672"/>
              <a:gd name="connsiteY115-1150" fmla="*/ 2917372 h 5979886"/>
              <a:gd name="connsiteX116-1151" fmla="*/ 3503329 w 3851672"/>
              <a:gd name="connsiteY116-1152" fmla="*/ 3178629 h 5979886"/>
              <a:gd name="connsiteX117-1153" fmla="*/ 3517844 w 3851672"/>
              <a:gd name="connsiteY117-1154" fmla="*/ 3323772 h 5979886"/>
              <a:gd name="connsiteX118-1155" fmla="*/ 3503329 w 3851672"/>
              <a:gd name="connsiteY118-1156" fmla="*/ 4252686 h 5979886"/>
              <a:gd name="connsiteX119-1157" fmla="*/ 3474301 w 3851672"/>
              <a:gd name="connsiteY119-1158" fmla="*/ 4412343 h 5979886"/>
              <a:gd name="connsiteX120-1159" fmla="*/ 3459786 w 3851672"/>
              <a:gd name="connsiteY120-1160" fmla="*/ 4455886 h 5979886"/>
              <a:gd name="connsiteX121-1161" fmla="*/ 3285615 w 3851672"/>
              <a:gd name="connsiteY121-1162" fmla="*/ 4499429 h 5979886"/>
              <a:gd name="connsiteX122-1163" fmla="*/ 3271101 w 3851672"/>
              <a:gd name="connsiteY122-1164" fmla="*/ 4818743 h 5979886"/>
              <a:gd name="connsiteX123-1165" fmla="*/ 3300129 w 3851672"/>
              <a:gd name="connsiteY123-1166" fmla="*/ 4934857 h 5979886"/>
              <a:gd name="connsiteX124-1167" fmla="*/ 3285615 w 3851672"/>
              <a:gd name="connsiteY124-1168" fmla="*/ 5152572 h 5979886"/>
              <a:gd name="connsiteX125-1169" fmla="*/ 3256586 w 3851672"/>
              <a:gd name="connsiteY125-1170" fmla="*/ 5210629 h 5979886"/>
              <a:gd name="connsiteX126-1171" fmla="*/ 3242072 w 3851672"/>
              <a:gd name="connsiteY126-1172" fmla="*/ 5341257 h 5979886"/>
              <a:gd name="connsiteX127-1173" fmla="*/ 3198529 w 3851672"/>
              <a:gd name="connsiteY127-1174" fmla="*/ 5471886 h 5979886"/>
              <a:gd name="connsiteX128-1175" fmla="*/ 3184015 w 3851672"/>
              <a:gd name="connsiteY128-1176" fmla="*/ 5529943 h 5979886"/>
              <a:gd name="connsiteX129-1177" fmla="*/ 3140472 w 3851672"/>
              <a:gd name="connsiteY129-1178" fmla="*/ 5602514 h 5979886"/>
              <a:gd name="connsiteX130-1179" fmla="*/ 3111444 w 3851672"/>
              <a:gd name="connsiteY130-1180" fmla="*/ 5675086 h 5979886"/>
              <a:gd name="connsiteX131-1181" fmla="*/ 3096929 w 3851672"/>
              <a:gd name="connsiteY131-1182" fmla="*/ 5762172 h 5979886"/>
              <a:gd name="connsiteX132-1183" fmla="*/ 3082415 w 3851672"/>
              <a:gd name="connsiteY132-1184" fmla="*/ 5907314 h 5979886"/>
              <a:gd name="connsiteX133-1185" fmla="*/ 3067901 w 3851672"/>
              <a:gd name="connsiteY133-1186" fmla="*/ 5965372 h 5979886"/>
              <a:gd name="connsiteX134-1187" fmla="*/ 2951786 w 3851672"/>
              <a:gd name="connsiteY134-1188" fmla="*/ 5979886 h 5979886"/>
              <a:gd name="connsiteX135-1189" fmla="*/ 2835672 w 3851672"/>
              <a:gd name="connsiteY135-1190" fmla="*/ 5965372 h 5979886"/>
              <a:gd name="connsiteX136-1191" fmla="*/ 2734072 w 3851672"/>
              <a:gd name="connsiteY136-1192" fmla="*/ 5907314 h 5979886"/>
              <a:gd name="connsiteX137-1193" fmla="*/ 2690529 w 3851672"/>
              <a:gd name="connsiteY137-1194" fmla="*/ 5907314 h 5979886"/>
              <a:gd name="connsiteX138-1195" fmla="*/ 2646986 w 3851672"/>
              <a:gd name="connsiteY138-1196" fmla="*/ 5921829 h 5979886"/>
              <a:gd name="connsiteX139-1197" fmla="*/ 2371215 w 3851672"/>
              <a:gd name="connsiteY139-1198" fmla="*/ 5907314 h 5979886"/>
              <a:gd name="connsiteX140-1199" fmla="*/ 2327672 w 3851672"/>
              <a:gd name="connsiteY140-1200" fmla="*/ 5863772 h 5979886"/>
              <a:gd name="connsiteX141-1201" fmla="*/ 2269615 w 3851672"/>
              <a:gd name="connsiteY141-1202" fmla="*/ 5776686 h 5979886"/>
              <a:gd name="connsiteX142-1203" fmla="*/ 2240586 w 3851672"/>
              <a:gd name="connsiteY142-1204" fmla="*/ 5733143 h 5979886"/>
              <a:gd name="connsiteX143-1205" fmla="*/ 2197044 w 3851672"/>
              <a:gd name="connsiteY143-1206" fmla="*/ 5428343 h 5979886"/>
              <a:gd name="connsiteX144-1207" fmla="*/ 2168015 w 3851672"/>
              <a:gd name="connsiteY144-1208" fmla="*/ 5297714 h 5979886"/>
              <a:gd name="connsiteX145-1209" fmla="*/ 2153501 w 3851672"/>
              <a:gd name="connsiteY145-1210" fmla="*/ 5225143 h 5979886"/>
              <a:gd name="connsiteX146-1211" fmla="*/ 2138986 w 3851672"/>
              <a:gd name="connsiteY146-1212" fmla="*/ 4223657 h 5979886"/>
              <a:gd name="connsiteX147-1213" fmla="*/ 2095444 w 3851672"/>
              <a:gd name="connsiteY147-1214" fmla="*/ 4238172 h 5979886"/>
              <a:gd name="connsiteX148-1215" fmla="*/ 2080929 w 3851672"/>
              <a:gd name="connsiteY148-1216" fmla="*/ 4310743 h 5979886"/>
              <a:gd name="connsiteX149-1217" fmla="*/ 2066415 w 3851672"/>
              <a:gd name="connsiteY149-1218" fmla="*/ 4397829 h 5979886"/>
              <a:gd name="connsiteX150-1219" fmla="*/ 2080929 w 3851672"/>
              <a:gd name="connsiteY150-1220" fmla="*/ 4862286 h 5979886"/>
              <a:gd name="connsiteX151-1221" fmla="*/ 2066415 w 3851672"/>
              <a:gd name="connsiteY151-1222" fmla="*/ 5341257 h 5979886"/>
              <a:gd name="connsiteX152-1223" fmla="*/ 2051901 w 3851672"/>
              <a:gd name="connsiteY152-1224" fmla="*/ 5428343 h 5979886"/>
              <a:gd name="connsiteX0-1225" fmla="*/ 2033571 w 3833342"/>
              <a:gd name="connsiteY0-1226" fmla="*/ 5428343 h 5979886"/>
              <a:gd name="connsiteX1-1227" fmla="*/ 2033571 w 3833342"/>
              <a:gd name="connsiteY1-1228" fmla="*/ 5428343 h 5979886"/>
              <a:gd name="connsiteX2-1229" fmla="*/ 1990028 w 3833342"/>
              <a:gd name="connsiteY2-1230" fmla="*/ 5660572 h 5979886"/>
              <a:gd name="connsiteX3-1231" fmla="*/ 1975514 w 3833342"/>
              <a:gd name="connsiteY3-1232" fmla="*/ 5704114 h 5979886"/>
              <a:gd name="connsiteX4-1233" fmla="*/ 1931971 w 3833342"/>
              <a:gd name="connsiteY4-1234" fmla="*/ 5791200 h 5979886"/>
              <a:gd name="connsiteX5-1235" fmla="*/ 1888428 w 3833342"/>
              <a:gd name="connsiteY5-1236" fmla="*/ 5805714 h 5979886"/>
              <a:gd name="connsiteX6-1237" fmla="*/ 1844885 w 3833342"/>
              <a:gd name="connsiteY6-1238" fmla="*/ 5834743 h 5979886"/>
              <a:gd name="connsiteX7-1239" fmla="*/ 1699742 w 3833342"/>
              <a:gd name="connsiteY7-1240" fmla="*/ 5834743 h 5979886"/>
              <a:gd name="connsiteX8-1241" fmla="*/ 1656199 w 3833342"/>
              <a:gd name="connsiteY8-1242" fmla="*/ 5805714 h 5979886"/>
              <a:gd name="connsiteX9-1243" fmla="*/ 1394942 w 3833342"/>
              <a:gd name="connsiteY9-1244" fmla="*/ 5762172 h 5979886"/>
              <a:gd name="connsiteX10-1245" fmla="*/ 1307856 w 3833342"/>
              <a:gd name="connsiteY10-1246" fmla="*/ 5718629 h 5979886"/>
              <a:gd name="connsiteX11-1247" fmla="*/ 1278828 w 3833342"/>
              <a:gd name="connsiteY11-1248" fmla="*/ 5675086 h 5979886"/>
              <a:gd name="connsiteX12-1249" fmla="*/ 1264314 w 3833342"/>
              <a:gd name="connsiteY12-1250" fmla="*/ 5631543 h 5979886"/>
              <a:gd name="connsiteX13-1251" fmla="*/ 1278828 w 3833342"/>
              <a:gd name="connsiteY13-1252" fmla="*/ 5558972 h 5979886"/>
              <a:gd name="connsiteX14-1253" fmla="*/ 1365914 w 3833342"/>
              <a:gd name="connsiteY14-1254" fmla="*/ 5500914 h 5979886"/>
              <a:gd name="connsiteX15-1255" fmla="*/ 1394942 w 3833342"/>
              <a:gd name="connsiteY15-1256" fmla="*/ 5457372 h 5979886"/>
              <a:gd name="connsiteX16-1257" fmla="*/ 1423971 w 3833342"/>
              <a:gd name="connsiteY16-1258" fmla="*/ 5355772 h 5979886"/>
              <a:gd name="connsiteX17-1259" fmla="*/ 1452999 w 3833342"/>
              <a:gd name="connsiteY17-1260" fmla="*/ 5268686 h 5979886"/>
              <a:gd name="connsiteX18-1261" fmla="*/ 1467514 w 3833342"/>
              <a:gd name="connsiteY18-1262" fmla="*/ 5021943 h 5979886"/>
              <a:gd name="connsiteX19-1263" fmla="*/ 1496542 w 3833342"/>
              <a:gd name="connsiteY19-1264" fmla="*/ 4934857 h 5979886"/>
              <a:gd name="connsiteX20-1265" fmla="*/ 1496542 w 3833342"/>
              <a:gd name="connsiteY20-1266" fmla="*/ 3759200 h 5979886"/>
              <a:gd name="connsiteX21-1267" fmla="*/ 1467514 w 3833342"/>
              <a:gd name="connsiteY21-1268" fmla="*/ 3643086 h 5979886"/>
              <a:gd name="connsiteX22-1269" fmla="*/ 1452999 w 3833342"/>
              <a:gd name="connsiteY22-1270" fmla="*/ 3585029 h 5979886"/>
              <a:gd name="connsiteX23-1271" fmla="*/ 1409456 w 3833342"/>
              <a:gd name="connsiteY23-1272" fmla="*/ 3396343 h 5979886"/>
              <a:gd name="connsiteX24-1273" fmla="*/ 1322371 w 3833342"/>
              <a:gd name="connsiteY24-1274" fmla="*/ 3265714 h 5979886"/>
              <a:gd name="connsiteX25-1275" fmla="*/ 1293342 w 3833342"/>
              <a:gd name="connsiteY25-1276" fmla="*/ 3222172 h 5979886"/>
              <a:gd name="connsiteX26-1277" fmla="*/ 1278828 w 3833342"/>
              <a:gd name="connsiteY26-1278" fmla="*/ 2714172 h 5979886"/>
              <a:gd name="connsiteX27-1279" fmla="*/ 1307856 w 3833342"/>
              <a:gd name="connsiteY27-1280" fmla="*/ 2394857 h 5979886"/>
              <a:gd name="connsiteX28-1281" fmla="*/ 1293342 w 3833342"/>
              <a:gd name="connsiteY28-1282" fmla="*/ 2206172 h 5979886"/>
              <a:gd name="connsiteX29-1283" fmla="*/ 1119171 w 3833342"/>
              <a:gd name="connsiteY29-1284" fmla="*/ 2249714 h 5979886"/>
              <a:gd name="connsiteX30-1285" fmla="*/ 1032085 w 3833342"/>
              <a:gd name="connsiteY30-1286" fmla="*/ 2278743 h 5979886"/>
              <a:gd name="connsiteX31-1287" fmla="*/ 596656 w 3833342"/>
              <a:gd name="connsiteY31-1288" fmla="*/ 2249714 h 5979886"/>
              <a:gd name="connsiteX32-1289" fmla="*/ 524085 w 3833342"/>
              <a:gd name="connsiteY32-1290" fmla="*/ 2220686 h 5979886"/>
              <a:gd name="connsiteX33-1291" fmla="*/ 480542 w 3833342"/>
              <a:gd name="connsiteY33-1292" fmla="*/ 2206172 h 5979886"/>
              <a:gd name="connsiteX34-1293" fmla="*/ 393456 w 3833342"/>
              <a:gd name="connsiteY34-1294" fmla="*/ 2119086 h 5979886"/>
              <a:gd name="connsiteX35-1295" fmla="*/ 378942 w 3833342"/>
              <a:gd name="connsiteY35-1296" fmla="*/ 2075543 h 5979886"/>
              <a:gd name="connsiteX36-1297" fmla="*/ 291856 w 3833342"/>
              <a:gd name="connsiteY36-1298" fmla="*/ 2032000 h 5979886"/>
              <a:gd name="connsiteX37-1299" fmla="*/ 248314 w 3833342"/>
              <a:gd name="connsiteY37-1300" fmla="*/ 2002972 h 5979886"/>
              <a:gd name="connsiteX38-1301" fmla="*/ 88656 w 3833342"/>
              <a:gd name="connsiteY38-1302" fmla="*/ 1988457 h 5979886"/>
              <a:gd name="connsiteX39-1303" fmla="*/ 45114 w 3833342"/>
              <a:gd name="connsiteY39-1304" fmla="*/ 1973943 h 5979886"/>
              <a:gd name="connsiteX40-1305" fmla="*/ 68246 w 3833342"/>
              <a:gd name="connsiteY40-1306" fmla="*/ 1544638 h 5979886"/>
              <a:gd name="connsiteX41-1307" fmla="*/ 238562 w 3833342"/>
              <a:gd name="connsiteY41-1308" fmla="*/ 1510847 h 5979886"/>
              <a:gd name="connsiteX42-1309" fmla="*/ 248314 w 3833342"/>
              <a:gd name="connsiteY42-1310" fmla="*/ 1509486 h 5979886"/>
              <a:gd name="connsiteX43-1311" fmla="*/ 393456 w 3833342"/>
              <a:gd name="connsiteY43-1312" fmla="*/ 1553029 h 5979886"/>
              <a:gd name="connsiteX44-1313" fmla="*/ 436999 w 3833342"/>
              <a:gd name="connsiteY44-1314" fmla="*/ 1567543 h 5979886"/>
              <a:gd name="connsiteX45-1315" fmla="*/ 480542 w 3833342"/>
              <a:gd name="connsiteY45-1316" fmla="*/ 1582057 h 5979886"/>
              <a:gd name="connsiteX46-1317" fmla="*/ 538599 w 3833342"/>
              <a:gd name="connsiteY46-1318" fmla="*/ 1596572 h 5979886"/>
              <a:gd name="connsiteX47-1319" fmla="*/ 698256 w 3833342"/>
              <a:gd name="connsiteY47-1320" fmla="*/ 1640114 h 5979886"/>
              <a:gd name="connsiteX48-1321" fmla="*/ 799856 w 3833342"/>
              <a:gd name="connsiteY48-1322" fmla="*/ 1654629 h 5979886"/>
              <a:gd name="connsiteX49-1323" fmla="*/ 944999 w 3833342"/>
              <a:gd name="connsiteY49-1324" fmla="*/ 1625600 h 5979886"/>
              <a:gd name="connsiteX50-1325" fmla="*/ 988542 w 3833342"/>
              <a:gd name="connsiteY50-1326" fmla="*/ 1596572 h 5979886"/>
              <a:gd name="connsiteX51-1327" fmla="*/ 1075628 w 3833342"/>
              <a:gd name="connsiteY51-1328" fmla="*/ 1567543 h 5979886"/>
              <a:gd name="connsiteX52-1329" fmla="*/ 1133685 w 3833342"/>
              <a:gd name="connsiteY52-1330" fmla="*/ 1233714 h 5979886"/>
              <a:gd name="connsiteX53-1331" fmla="*/ 1177228 w 3833342"/>
              <a:gd name="connsiteY53-1332" fmla="*/ 1088572 h 5979886"/>
              <a:gd name="connsiteX54-1333" fmla="*/ 1191742 w 3833342"/>
              <a:gd name="connsiteY54-1334" fmla="*/ 1045029 h 5979886"/>
              <a:gd name="connsiteX55-1335" fmla="*/ 1206256 w 3833342"/>
              <a:gd name="connsiteY55-1336" fmla="*/ 1001486 h 5979886"/>
              <a:gd name="connsiteX56-1337" fmla="*/ 1249799 w 3833342"/>
              <a:gd name="connsiteY56-1338" fmla="*/ 972457 h 5979886"/>
              <a:gd name="connsiteX57-1339" fmla="*/ 1278828 w 3833342"/>
              <a:gd name="connsiteY57-1340" fmla="*/ 928914 h 5979886"/>
              <a:gd name="connsiteX58-1341" fmla="*/ 1322371 w 3833342"/>
              <a:gd name="connsiteY58-1342" fmla="*/ 914400 h 5979886"/>
              <a:gd name="connsiteX59-1343" fmla="*/ 1409456 w 3833342"/>
              <a:gd name="connsiteY59-1344" fmla="*/ 856343 h 5979886"/>
              <a:gd name="connsiteX60-1345" fmla="*/ 1452999 w 3833342"/>
              <a:gd name="connsiteY60-1346" fmla="*/ 827314 h 5979886"/>
              <a:gd name="connsiteX61-1347" fmla="*/ 1482028 w 3833342"/>
              <a:gd name="connsiteY61-1348" fmla="*/ 783772 h 5979886"/>
              <a:gd name="connsiteX62-1349" fmla="*/ 1525571 w 3833342"/>
              <a:gd name="connsiteY62-1350" fmla="*/ 754743 h 5979886"/>
              <a:gd name="connsiteX63-1351" fmla="*/ 1554599 w 3833342"/>
              <a:gd name="connsiteY63-1352" fmla="*/ 667657 h 5979886"/>
              <a:gd name="connsiteX64-1353" fmla="*/ 1569114 w 3833342"/>
              <a:gd name="connsiteY64-1354" fmla="*/ 624114 h 5979886"/>
              <a:gd name="connsiteX65-1355" fmla="*/ 1583628 w 3833342"/>
              <a:gd name="connsiteY65-1356" fmla="*/ 159657 h 5979886"/>
              <a:gd name="connsiteX66-1357" fmla="*/ 1627171 w 3833342"/>
              <a:gd name="connsiteY66-1358" fmla="*/ 72572 h 5979886"/>
              <a:gd name="connsiteX67-1359" fmla="*/ 1685228 w 3833342"/>
              <a:gd name="connsiteY67-1360" fmla="*/ 43543 h 5979886"/>
              <a:gd name="connsiteX68-1361" fmla="*/ 1772314 w 3833342"/>
              <a:gd name="connsiteY68-1362" fmla="*/ 0 h 5979886"/>
              <a:gd name="connsiteX69-1363" fmla="*/ 2106142 w 3833342"/>
              <a:gd name="connsiteY69-1364" fmla="*/ 14514 h 5979886"/>
              <a:gd name="connsiteX70-1365" fmla="*/ 2193228 w 3833342"/>
              <a:gd name="connsiteY70-1366" fmla="*/ 72572 h 5979886"/>
              <a:gd name="connsiteX71-1367" fmla="*/ 2207742 w 3833342"/>
              <a:gd name="connsiteY71-1368" fmla="*/ 116114 h 5979886"/>
              <a:gd name="connsiteX72-1369" fmla="*/ 2265799 w 3833342"/>
              <a:gd name="connsiteY72-1370" fmla="*/ 203200 h 5979886"/>
              <a:gd name="connsiteX73-1371" fmla="*/ 2294828 w 3833342"/>
              <a:gd name="connsiteY73-1372" fmla="*/ 290286 h 5979886"/>
              <a:gd name="connsiteX74-1373" fmla="*/ 2309342 w 3833342"/>
              <a:gd name="connsiteY74-1374" fmla="*/ 333829 h 5979886"/>
              <a:gd name="connsiteX75-1375" fmla="*/ 2323856 w 3833342"/>
              <a:gd name="connsiteY75-1376" fmla="*/ 377372 h 5979886"/>
              <a:gd name="connsiteX76-1377" fmla="*/ 2338371 w 3833342"/>
              <a:gd name="connsiteY76-1378" fmla="*/ 667657 h 5979886"/>
              <a:gd name="connsiteX77-1379" fmla="*/ 2367399 w 3833342"/>
              <a:gd name="connsiteY77-1380" fmla="*/ 624114 h 5979886"/>
              <a:gd name="connsiteX78-1381" fmla="*/ 2381914 w 3833342"/>
              <a:gd name="connsiteY78-1382" fmla="*/ 580572 h 5979886"/>
              <a:gd name="connsiteX79-1383" fmla="*/ 2439971 w 3833342"/>
              <a:gd name="connsiteY79-1384" fmla="*/ 493486 h 5979886"/>
              <a:gd name="connsiteX80-1385" fmla="*/ 2468999 w 3833342"/>
              <a:gd name="connsiteY80-1386" fmla="*/ 449943 h 5979886"/>
              <a:gd name="connsiteX81-1387" fmla="*/ 2483514 w 3833342"/>
              <a:gd name="connsiteY81-1388" fmla="*/ 406400 h 5979886"/>
              <a:gd name="connsiteX82-1389" fmla="*/ 2570599 w 3833342"/>
              <a:gd name="connsiteY82-1390" fmla="*/ 348343 h 5979886"/>
              <a:gd name="connsiteX83-1391" fmla="*/ 2614142 w 3833342"/>
              <a:gd name="connsiteY83-1392" fmla="*/ 319314 h 5979886"/>
              <a:gd name="connsiteX84-1393" fmla="*/ 2933456 w 3833342"/>
              <a:gd name="connsiteY84-1394" fmla="*/ 333829 h 5979886"/>
              <a:gd name="connsiteX85-1395" fmla="*/ 2976999 w 3833342"/>
              <a:gd name="connsiteY85-1396" fmla="*/ 362857 h 5979886"/>
              <a:gd name="connsiteX86-1397" fmla="*/ 3078599 w 3833342"/>
              <a:gd name="connsiteY86-1398" fmla="*/ 449943 h 5979886"/>
              <a:gd name="connsiteX87-1399" fmla="*/ 3107628 w 3833342"/>
              <a:gd name="connsiteY87-1400" fmla="*/ 508000 h 5979886"/>
              <a:gd name="connsiteX88-1401" fmla="*/ 3180199 w 3833342"/>
              <a:gd name="connsiteY88-1402" fmla="*/ 609600 h 5979886"/>
              <a:gd name="connsiteX89-1403" fmla="*/ 3194714 w 3833342"/>
              <a:gd name="connsiteY89-1404" fmla="*/ 682172 h 5979886"/>
              <a:gd name="connsiteX90-1405" fmla="*/ 3209228 w 3833342"/>
              <a:gd name="connsiteY90-1406" fmla="*/ 725714 h 5979886"/>
              <a:gd name="connsiteX91-1407" fmla="*/ 3238256 w 3833342"/>
              <a:gd name="connsiteY91-1408" fmla="*/ 1016000 h 5979886"/>
              <a:gd name="connsiteX92-1409" fmla="*/ 3267285 w 3833342"/>
              <a:gd name="connsiteY92-1410" fmla="*/ 1132114 h 5979886"/>
              <a:gd name="connsiteX93-1411" fmla="*/ 3281799 w 3833342"/>
              <a:gd name="connsiteY93-1412" fmla="*/ 1175657 h 5979886"/>
              <a:gd name="connsiteX94-1413" fmla="*/ 3383399 w 3833342"/>
              <a:gd name="connsiteY94-1414" fmla="*/ 1320800 h 5979886"/>
              <a:gd name="connsiteX95-1415" fmla="*/ 3455971 w 3833342"/>
              <a:gd name="connsiteY95-1416" fmla="*/ 1451429 h 5979886"/>
              <a:gd name="connsiteX96-1417" fmla="*/ 3484999 w 3833342"/>
              <a:gd name="connsiteY96-1418" fmla="*/ 1494972 h 5979886"/>
              <a:gd name="connsiteX97-1419" fmla="*/ 3528542 w 3833342"/>
              <a:gd name="connsiteY97-1420" fmla="*/ 1524000 h 5979886"/>
              <a:gd name="connsiteX98-1421" fmla="*/ 3543056 w 3833342"/>
              <a:gd name="connsiteY98-1422" fmla="*/ 1567543 h 5979886"/>
              <a:gd name="connsiteX99-1423" fmla="*/ 3586599 w 3833342"/>
              <a:gd name="connsiteY99-1424" fmla="*/ 1582057 h 5979886"/>
              <a:gd name="connsiteX100-1425" fmla="*/ 3818828 w 3833342"/>
              <a:gd name="connsiteY100-1426" fmla="*/ 1596572 h 5979886"/>
              <a:gd name="connsiteX101-1427" fmla="*/ 3833342 w 3833342"/>
              <a:gd name="connsiteY101-1428" fmla="*/ 1654629 h 5979886"/>
              <a:gd name="connsiteX102-1429" fmla="*/ 3804314 w 3833342"/>
              <a:gd name="connsiteY102-1430" fmla="*/ 1872343 h 5979886"/>
              <a:gd name="connsiteX103-1431" fmla="*/ 3775285 w 3833342"/>
              <a:gd name="connsiteY103-1432" fmla="*/ 1915886 h 5979886"/>
              <a:gd name="connsiteX104-1433" fmla="*/ 3760771 w 3833342"/>
              <a:gd name="connsiteY104-1434" fmla="*/ 1959429 h 5979886"/>
              <a:gd name="connsiteX105-1435" fmla="*/ 3702714 w 3833342"/>
              <a:gd name="connsiteY105-1436" fmla="*/ 2090057 h 5979886"/>
              <a:gd name="connsiteX106-1437" fmla="*/ 3673685 w 3833342"/>
              <a:gd name="connsiteY106-1438" fmla="*/ 2220686 h 5979886"/>
              <a:gd name="connsiteX107-1439" fmla="*/ 3644656 w 3833342"/>
              <a:gd name="connsiteY107-1440" fmla="*/ 2307772 h 5979886"/>
              <a:gd name="connsiteX108-1441" fmla="*/ 3615628 w 3833342"/>
              <a:gd name="connsiteY108-1442" fmla="*/ 2351314 h 5979886"/>
              <a:gd name="connsiteX109-1443" fmla="*/ 3557571 w 3833342"/>
              <a:gd name="connsiteY109-1444" fmla="*/ 2438400 h 5979886"/>
              <a:gd name="connsiteX110-1445" fmla="*/ 3543056 w 3833342"/>
              <a:gd name="connsiteY110-1446" fmla="*/ 2481943 h 5979886"/>
              <a:gd name="connsiteX111-1447" fmla="*/ 3455971 w 3833342"/>
              <a:gd name="connsiteY111-1448" fmla="*/ 2569029 h 5979886"/>
              <a:gd name="connsiteX112-1449" fmla="*/ 3441456 w 3833342"/>
              <a:gd name="connsiteY112-1450" fmla="*/ 2612572 h 5979886"/>
              <a:gd name="connsiteX113-1451" fmla="*/ 3412428 w 3833342"/>
              <a:gd name="connsiteY113-1452" fmla="*/ 2670629 h 5979886"/>
              <a:gd name="connsiteX114-1453" fmla="*/ 3441456 w 3833342"/>
              <a:gd name="connsiteY114-1454" fmla="*/ 2873829 h 5979886"/>
              <a:gd name="connsiteX115-1455" fmla="*/ 3470485 w 3833342"/>
              <a:gd name="connsiteY115-1456" fmla="*/ 2917372 h 5979886"/>
              <a:gd name="connsiteX116-1457" fmla="*/ 3484999 w 3833342"/>
              <a:gd name="connsiteY116-1458" fmla="*/ 3178629 h 5979886"/>
              <a:gd name="connsiteX117-1459" fmla="*/ 3499514 w 3833342"/>
              <a:gd name="connsiteY117-1460" fmla="*/ 3323772 h 5979886"/>
              <a:gd name="connsiteX118-1461" fmla="*/ 3484999 w 3833342"/>
              <a:gd name="connsiteY118-1462" fmla="*/ 4252686 h 5979886"/>
              <a:gd name="connsiteX119-1463" fmla="*/ 3455971 w 3833342"/>
              <a:gd name="connsiteY119-1464" fmla="*/ 4412343 h 5979886"/>
              <a:gd name="connsiteX120-1465" fmla="*/ 3441456 w 3833342"/>
              <a:gd name="connsiteY120-1466" fmla="*/ 4455886 h 5979886"/>
              <a:gd name="connsiteX121-1467" fmla="*/ 3267285 w 3833342"/>
              <a:gd name="connsiteY121-1468" fmla="*/ 4499429 h 5979886"/>
              <a:gd name="connsiteX122-1469" fmla="*/ 3252771 w 3833342"/>
              <a:gd name="connsiteY122-1470" fmla="*/ 4818743 h 5979886"/>
              <a:gd name="connsiteX123-1471" fmla="*/ 3281799 w 3833342"/>
              <a:gd name="connsiteY123-1472" fmla="*/ 4934857 h 5979886"/>
              <a:gd name="connsiteX124-1473" fmla="*/ 3267285 w 3833342"/>
              <a:gd name="connsiteY124-1474" fmla="*/ 5152572 h 5979886"/>
              <a:gd name="connsiteX125-1475" fmla="*/ 3238256 w 3833342"/>
              <a:gd name="connsiteY125-1476" fmla="*/ 5210629 h 5979886"/>
              <a:gd name="connsiteX126-1477" fmla="*/ 3223742 w 3833342"/>
              <a:gd name="connsiteY126-1478" fmla="*/ 5341257 h 5979886"/>
              <a:gd name="connsiteX127-1479" fmla="*/ 3180199 w 3833342"/>
              <a:gd name="connsiteY127-1480" fmla="*/ 5471886 h 5979886"/>
              <a:gd name="connsiteX128-1481" fmla="*/ 3165685 w 3833342"/>
              <a:gd name="connsiteY128-1482" fmla="*/ 5529943 h 5979886"/>
              <a:gd name="connsiteX129-1483" fmla="*/ 3122142 w 3833342"/>
              <a:gd name="connsiteY129-1484" fmla="*/ 5602514 h 5979886"/>
              <a:gd name="connsiteX130-1485" fmla="*/ 3093114 w 3833342"/>
              <a:gd name="connsiteY130-1486" fmla="*/ 5675086 h 5979886"/>
              <a:gd name="connsiteX131-1487" fmla="*/ 3078599 w 3833342"/>
              <a:gd name="connsiteY131-1488" fmla="*/ 5762172 h 5979886"/>
              <a:gd name="connsiteX132-1489" fmla="*/ 3064085 w 3833342"/>
              <a:gd name="connsiteY132-1490" fmla="*/ 5907314 h 5979886"/>
              <a:gd name="connsiteX133-1491" fmla="*/ 3049571 w 3833342"/>
              <a:gd name="connsiteY133-1492" fmla="*/ 5965372 h 5979886"/>
              <a:gd name="connsiteX134-1493" fmla="*/ 2933456 w 3833342"/>
              <a:gd name="connsiteY134-1494" fmla="*/ 5979886 h 5979886"/>
              <a:gd name="connsiteX135-1495" fmla="*/ 2817342 w 3833342"/>
              <a:gd name="connsiteY135-1496" fmla="*/ 5965372 h 5979886"/>
              <a:gd name="connsiteX136-1497" fmla="*/ 2715742 w 3833342"/>
              <a:gd name="connsiteY136-1498" fmla="*/ 5907314 h 5979886"/>
              <a:gd name="connsiteX137-1499" fmla="*/ 2672199 w 3833342"/>
              <a:gd name="connsiteY137-1500" fmla="*/ 5907314 h 5979886"/>
              <a:gd name="connsiteX138-1501" fmla="*/ 2628656 w 3833342"/>
              <a:gd name="connsiteY138-1502" fmla="*/ 5921829 h 5979886"/>
              <a:gd name="connsiteX139-1503" fmla="*/ 2352885 w 3833342"/>
              <a:gd name="connsiteY139-1504" fmla="*/ 5907314 h 5979886"/>
              <a:gd name="connsiteX140-1505" fmla="*/ 2309342 w 3833342"/>
              <a:gd name="connsiteY140-1506" fmla="*/ 5863772 h 5979886"/>
              <a:gd name="connsiteX141-1507" fmla="*/ 2251285 w 3833342"/>
              <a:gd name="connsiteY141-1508" fmla="*/ 5776686 h 5979886"/>
              <a:gd name="connsiteX142-1509" fmla="*/ 2222256 w 3833342"/>
              <a:gd name="connsiteY142-1510" fmla="*/ 5733143 h 5979886"/>
              <a:gd name="connsiteX143-1511" fmla="*/ 2178714 w 3833342"/>
              <a:gd name="connsiteY143-1512" fmla="*/ 5428343 h 5979886"/>
              <a:gd name="connsiteX144-1513" fmla="*/ 2149685 w 3833342"/>
              <a:gd name="connsiteY144-1514" fmla="*/ 5297714 h 5979886"/>
              <a:gd name="connsiteX145-1515" fmla="*/ 2135171 w 3833342"/>
              <a:gd name="connsiteY145-1516" fmla="*/ 5225143 h 5979886"/>
              <a:gd name="connsiteX146-1517" fmla="*/ 2120656 w 3833342"/>
              <a:gd name="connsiteY146-1518" fmla="*/ 4223657 h 5979886"/>
              <a:gd name="connsiteX147-1519" fmla="*/ 2077114 w 3833342"/>
              <a:gd name="connsiteY147-1520" fmla="*/ 4238172 h 5979886"/>
              <a:gd name="connsiteX148-1521" fmla="*/ 2062599 w 3833342"/>
              <a:gd name="connsiteY148-1522" fmla="*/ 4310743 h 5979886"/>
              <a:gd name="connsiteX149-1523" fmla="*/ 2048085 w 3833342"/>
              <a:gd name="connsiteY149-1524" fmla="*/ 4397829 h 5979886"/>
              <a:gd name="connsiteX150-1525" fmla="*/ 2062599 w 3833342"/>
              <a:gd name="connsiteY150-1526" fmla="*/ 4862286 h 5979886"/>
              <a:gd name="connsiteX151-1527" fmla="*/ 2048085 w 3833342"/>
              <a:gd name="connsiteY151-1528" fmla="*/ 5341257 h 5979886"/>
              <a:gd name="connsiteX152-1529" fmla="*/ 2033571 w 3833342"/>
              <a:gd name="connsiteY152-1530" fmla="*/ 5428343 h 5979886"/>
              <a:gd name="connsiteX0-1531" fmla="*/ 2037142 w 3836913"/>
              <a:gd name="connsiteY0-1532" fmla="*/ 5428343 h 5979886"/>
              <a:gd name="connsiteX1-1533" fmla="*/ 2037142 w 3836913"/>
              <a:gd name="connsiteY1-1534" fmla="*/ 5428343 h 5979886"/>
              <a:gd name="connsiteX2-1535" fmla="*/ 1993599 w 3836913"/>
              <a:gd name="connsiteY2-1536" fmla="*/ 5660572 h 5979886"/>
              <a:gd name="connsiteX3-1537" fmla="*/ 1979085 w 3836913"/>
              <a:gd name="connsiteY3-1538" fmla="*/ 5704114 h 5979886"/>
              <a:gd name="connsiteX4-1539" fmla="*/ 1935542 w 3836913"/>
              <a:gd name="connsiteY4-1540" fmla="*/ 5791200 h 5979886"/>
              <a:gd name="connsiteX5-1541" fmla="*/ 1891999 w 3836913"/>
              <a:gd name="connsiteY5-1542" fmla="*/ 5805714 h 5979886"/>
              <a:gd name="connsiteX6-1543" fmla="*/ 1848456 w 3836913"/>
              <a:gd name="connsiteY6-1544" fmla="*/ 5834743 h 5979886"/>
              <a:gd name="connsiteX7-1545" fmla="*/ 1703313 w 3836913"/>
              <a:gd name="connsiteY7-1546" fmla="*/ 5834743 h 5979886"/>
              <a:gd name="connsiteX8-1547" fmla="*/ 1659770 w 3836913"/>
              <a:gd name="connsiteY8-1548" fmla="*/ 5805714 h 5979886"/>
              <a:gd name="connsiteX9-1549" fmla="*/ 1398513 w 3836913"/>
              <a:gd name="connsiteY9-1550" fmla="*/ 5762172 h 5979886"/>
              <a:gd name="connsiteX10-1551" fmla="*/ 1311427 w 3836913"/>
              <a:gd name="connsiteY10-1552" fmla="*/ 5718629 h 5979886"/>
              <a:gd name="connsiteX11-1553" fmla="*/ 1282399 w 3836913"/>
              <a:gd name="connsiteY11-1554" fmla="*/ 5675086 h 5979886"/>
              <a:gd name="connsiteX12-1555" fmla="*/ 1267885 w 3836913"/>
              <a:gd name="connsiteY12-1556" fmla="*/ 5631543 h 5979886"/>
              <a:gd name="connsiteX13-1557" fmla="*/ 1282399 w 3836913"/>
              <a:gd name="connsiteY13-1558" fmla="*/ 5558972 h 5979886"/>
              <a:gd name="connsiteX14-1559" fmla="*/ 1369485 w 3836913"/>
              <a:gd name="connsiteY14-1560" fmla="*/ 5500914 h 5979886"/>
              <a:gd name="connsiteX15-1561" fmla="*/ 1398513 w 3836913"/>
              <a:gd name="connsiteY15-1562" fmla="*/ 5457372 h 5979886"/>
              <a:gd name="connsiteX16-1563" fmla="*/ 1427542 w 3836913"/>
              <a:gd name="connsiteY16-1564" fmla="*/ 5355772 h 5979886"/>
              <a:gd name="connsiteX17-1565" fmla="*/ 1456570 w 3836913"/>
              <a:gd name="connsiteY17-1566" fmla="*/ 5268686 h 5979886"/>
              <a:gd name="connsiteX18-1567" fmla="*/ 1471085 w 3836913"/>
              <a:gd name="connsiteY18-1568" fmla="*/ 5021943 h 5979886"/>
              <a:gd name="connsiteX19-1569" fmla="*/ 1500113 w 3836913"/>
              <a:gd name="connsiteY19-1570" fmla="*/ 4934857 h 5979886"/>
              <a:gd name="connsiteX20-1571" fmla="*/ 1500113 w 3836913"/>
              <a:gd name="connsiteY20-1572" fmla="*/ 3759200 h 5979886"/>
              <a:gd name="connsiteX21-1573" fmla="*/ 1471085 w 3836913"/>
              <a:gd name="connsiteY21-1574" fmla="*/ 3643086 h 5979886"/>
              <a:gd name="connsiteX22-1575" fmla="*/ 1456570 w 3836913"/>
              <a:gd name="connsiteY22-1576" fmla="*/ 3585029 h 5979886"/>
              <a:gd name="connsiteX23-1577" fmla="*/ 1413027 w 3836913"/>
              <a:gd name="connsiteY23-1578" fmla="*/ 3396343 h 5979886"/>
              <a:gd name="connsiteX24-1579" fmla="*/ 1325942 w 3836913"/>
              <a:gd name="connsiteY24-1580" fmla="*/ 3265714 h 5979886"/>
              <a:gd name="connsiteX25-1581" fmla="*/ 1296913 w 3836913"/>
              <a:gd name="connsiteY25-1582" fmla="*/ 3222172 h 5979886"/>
              <a:gd name="connsiteX26-1583" fmla="*/ 1282399 w 3836913"/>
              <a:gd name="connsiteY26-1584" fmla="*/ 2714172 h 5979886"/>
              <a:gd name="connsiteX27-1585" fmla="*/ 1311427 w 3836913"/>
              <a:gd name="connsiteY27-1586" fmla="*/ 2394857 h 5979886"/>
              <a:gd name="connsiteX28-1587" fmla="*/ 1296913 w 3836913"/>
              <a:gd name="connsiteY28-1588" fmla="*/ 2206172 h 5979886"/>
              <a:gd name="connsiteX29-1589" fmla="*/ 1122742 w 3836913"/>
              <a:gd name="connsiteY29-1590" fmla="*/ 2249714 h 5979886"/>
              <a:gd name="connsiteX30-1591" fmla="*/ 1035656 w 3836913"/>
              <a:gd name="connsiteY30-1592" fmla="*/ 2278743 h 5979886"/>
              <a:gd name="connsiteX31-1593" fmla="*/ 600227 w 3836913"/>
              <a:gd name="connsiteY31-1594" fmla="*/ 2249714 h 5979886"/>
              <a:gd name="connsiteX32-1595" fmla="*/ 527656 w 3836913"/>
              <a:gd name="connsiteY32-1596" fmla="*/ 2220686 h 5979886"/>
              <a:gd name="connsiteX33-1597" fmla="*/ 484113 w 3836913"/>
              <a:gd name="connsiteY33-1598" fmla="*/ 2206172 h 5979886"/>
              <a:gd name="connsiteX34-1599" fmla="*/ 397027 w 3836913"/>
              <a:gd name="connsiteY34-1600" fmla="*/ 2119086 h 5979886"/>
              <a:gd name="connsiteX35-1601" fmla="*/ 382513 w 3836913"/>
              <a:gd name="connsiteY35-1602" fmla="*/ 2075543 h 5979886"/>
              <a:gd name="connsiteX36-1603" fmla="*/ 295427 w 3836913"/>
              <a:gd name="connsiteY36-1604" fmla="*/ 2032000 h 5979886"/>
              <a:gd name="connsiteX37-1605" fmla="*/ 251885 w 3836913"/>
              <a:gd name="connsiteY37-1606" fmla="*/ 2002972 h 5979886"/>
              <a:gd name="connsiteX38-1607" fmla="*/ 92227 w 3836913"/>
              <a:gd name="connsiteY38-1608" fmla="*/ 1988457 h 5979886"/>
              <a:gd name="connsiteX39-1609" fmla="*/ 48685 w 3836913"/>
              <a:gd name="connsiteY39-1610" fmla="*/ 1973943 h 5979886"/>
              <a:gd name="connsiteX40-1611" fmla="*/ 57529 w 3836913"/>
              <a:gd name="connsiteY40-1612" fmla="*/ 1525588 h 5979886"/>
              <a:gd name="connsiteX41-1613" fmla="*/ 242133 w 3836913"/>
              <a:gd name="connsiteY41-1614" fmla="*/ 1510847 h 5979886"/>
              <a:gd name="connsiteX42-1615" fmla="*/ 251885 w 3836913"/>
              <a:gd name="connsiteY42-1616" fmla="*/ 1509486 h 5979886"/>
              <a:gd name="connsiteX43-1617" fmla="*/ 397027 w 3836913"/>
              <a:gd name="connsiteY43-1618" fmla="*/ 1553029 h 5979886"/>
              <a:gd name="connsiteX44-1619" fmla="*/ 440570 w 3836913"/>
              <a:gd name="connsiteY44-1620" fmla="*/ 1567543 h 5979886"/>
              <a:gd name="connsiteX45-1621" fmla="*/ 484113 w 3836913"/>
              <a:gd name="connsiteY45-1622" fmla="*/ 1582057 h 5979886"/>
              <a:gd name="connsiteX46-1623" fmla="*/ 542170 w 3836913"/>
              <a:gd name="connsiteY46-1624" fmla="*/ 1596572 h 5979886"/>
              <a:gd name="connsiteX47-1625" fmla="*/ 701827 w 3836913"/>
              <a:gd name="connsiteY47-1626" fmla="*/ 1640114 h 5979886"/>
              <a:gd name="connsiteX48-1627" fmla="*/ 803427 w 3836913"/>
              <a:gd name="connsiteY48-1628" fmla="*/ 1654629 h 5979886"/>
              <a:gd name="connsiteX49-1629" fmla="*/ 948570 w 3836913"/>
              <a:gd name="connsiteY49-1630" fmla="*/ 1625600 h 5979886"/>
              <a:gd name="connsiteX50-1631" fmla="*/ 992113 w 3836913"/>
              <a:gd name="connsiteY50-1632" fmla="*/ 1596572 h 5979886"/>
              <a:gd name="connsiteX51-1633" fmla="*/ 1079199 w 3836913"/>
              <a:gd name="connsiteY51-1634" fmla="*/ 1567543 h 5979886"/>
              <a:gd name="connsiteX52-1635" fmla="*/ 1137256 w 3836913"/>
              <a:gd name="connsiteY52-1636" fmla="*/ 1233714 h 5979886"/>
              <a:gd name="connsiteX53-1637" fmla="*/ 1180799 w 3836913"/>
              <a:gd name="connsiteY53-1638" fmla="*/ 1088572 h 5979886"/>
              <a:gd name="connsiteX54-1639" fmla="*/ 1195313 w 3836913"/>
              <a:gd name="connsiteY54-1640" fmla="*/ 1045029 h 5979886"/>
              <a:gd name="connsiteX55-1641" fmla="*/ 1209827 w 3836913"/>
              <a:gd name="connsiteY55-1642" fmla="*/ 1001486 h 5979886"/>
              <a:gd name="connsiteX56-1643" fmla="*/ 1253370 w 3836913"/>
              <a:gd name="connsiteY56-1644" fmla="*/ 972457 h 5979886"/>
              <a:gd name="connsiteX57-1645" fmla="*/ 1282399 w 3836913"/>
              <a:gd name="connsiteY57-1646" fmla="*/ 928914 h 5979886"/>
              <a:gd name="connsiteX58-1647" fmla="*/ 1325942 w 3836913"/>
              <a:gd name="connsiteY58-1648" fmla="*/ 914400 h 5979886"/>
              <a:gd name="connsiteX59-1649" fmla="*/ 1413027 w 3836913"/>
              <a:gd name="connsiteY59-1650" fmla="*/ 856343 h 5979886"/>
              <a:gd name="connsiteX60-1651" fmla="*/ 1456570 w 3836913"/>
              <a:gd name="connsiteY60-1652" fmla="*/ 827314 h 5979886"/>
              <a:gd name="connsiteX61-1653" fmla="*/ 1485599 w 3836913"/>
              <a:gd name="connsiteY61-1654" fmla="*/ 783772 h 5979886"/>
              <a:gd name="connsiteX62-1655" fmla="*/ 1529142 w 3836913"/>
              <a:gd name="connsiteY62-1656" fmla="*/ 754743 h 5979886"/>
              <a:gd name="connsiteX63-1657" fmla="*/ 1558170 w 3836913"/>
              <a:gd name="connsiteY63-1658" fmla="*/ 667657 h 5979886"/>
              <a:gd name="connsiteX64-1659" fmla="*/ 1572685 w 3836913"/>
              <a:gd name="connsiteY64-1660" fmla="*/ 624114 h 5979886"/>
              <a:gd name="connsiteX65-1661" fmla="*/ 1587199 w 3836913"/>
              <a:gd name="connsiteY65-1662" fmla="*/ 159657 h 5979886"/>
              <a:gd name="connsiteX66-1663" fmla="*/ 1630742 w 3836913"/>
              <a:gd name="connsiteY66-1664" fmla="*/ 72572 h 5979886"/>
              <a:gd name="connsiteX67-1665" fmla="*/ 1688799 w 3836913"/>
              <a:gd name="connsiteY67-1666" fmla="*/ 43543 h 5979886"/>
              <a:gd name="connsiteX68-1667" fmla="*/ 1775885 w 3836913"/>
              <a:gd name="connsiteY68-1668" fmla="*/ 0 h 5979886"/>
              <a:gd name="connsiteX69-1669" fmla="*/ 2109713 w 3836913"/>
              <a:gd name="connsiteY69-1670" fmla="*/ 14514 h 5979886"/>
              <a:gd name="connsiteX70-1671" fmla="*/ 2196799 w 3836913"/>
              <a:gd name="connsiteY70-1672" fmla="*/ 72572 h 5979886"/>
              <a:gd name="connsiteX71-1673" fmla="*/ 2211313 w 3836913"/>
              <a:gd name="connsiteY71-1674" fmla="*/ 116114 h 5979886"/>
              <a:gd name="connsiteX72-1675" fmla="*/ 2269370 w 3836913"/>
              <a:gd name="connsiteY72-1676" fmla="*/ 203200 h 5979886"/>
              <a:gd name="connsiteX73-1677" fmla="*/ 2298399 w 3836913"/>
              <a:gd name="connsiteY73-1678" fmla="*/ 290286 h 5979886"/>
              <a:gd name="connsiteX74-1679" fmla="*/ 2312913 w 3836913"/>
              <a:gd name="connsiteY74-1680" fmla="*/ 333829 h 5979886"/>
              <a:gd name="connsiteX75-1681" fmla="*/ 2327427 w 3836913"/>
              <a:gd name="connsiteY75-1682" fmla="*/ 377372 h 5979886"/>
              <a:gd name="connsiteX76-1683" fmla="*/ 2341942 w 3836913"/>
              <a:gd name="connsiteY76-1684" fmla="*/ 667657 h 5979886"/>
              <a:gd name="connsiteX77-1685" fmla="*/ 2370970 w 3836913"/>
              <a:gd name="connsiteY77-1686" fmla="*/ 624114 h 5979886"/>
              <a:gd name="connsiteX78-1687" fmla="*/ 2385485 w 3836913"/>
              <a:gd name="connsiteY78-1688" fmla="*/ 580572 h 5979886"/>
              <a:gd name="connsiteX79-1689" fmla="*/ 2443542 w 3836913"/>
              <a:gd name="connsiteY79-1690" fmla="*/ 493486 h 5979886"/>
              <a:gd name="connsiteX80-1691" fmla="*/ 2472570 w 3836913"/>
              <a:gd name="connsiteY80-1692" fmla="*/ 449943 h 5979886"/>
              <a:gd name="connsiteX81-1693" fmla="*/ 2487085 w 3836913"/>
              <a:gd name="connsiteY81-1694" fmla="*/ 406400 h 5979886"/>
              <a:gd name="connsiteX82-1695" fmla="*/ 2574170 w 3836913"/>
              <a:gd name="connsiteY82-1696" fmla="*/ 348343 h 5979886"/>
              <a:gd name="connsiteX83-1697" fmla="*/ 2617713 w 3836913"/>
              <a:gd name="connsiteY83-1698" fmla="*/ 319314 h 5979886"/>
              <a:gd name="connsiteX84-1699" fmla="*/ 2937027 w 3836913"/>
              <a:gd name="connsiteY84-1700" fmla="*/ 333829 h 5979886"/>
              <a:gd name="connsiteX85-1701" fmla="*/ 2980570 w 3836913"/>
              <a:gd name="connsiteY85-1702" fmla="*/ 362857 h 5979886"/>
              <a:gd name="connsiteX86-1703" fmla="*/ 3082170 w 3836913"/>
              <a:gd name="connsiteY86-1704" fmla="*/ 449943 h 5979886"/>
              <a:gd name="connsiteX87-1705" fmla="*/ 3111199 w 3836913"/>
              <a:gd name="connsiteY87-1706" fmla="*/ 508000 h 5979886"/>
              <a:gd name="connsiteX88-1707" fmla="*/ 3183770 w 3836913"/>
              <a:gd name="connsiteY88-1708" fmla="*/ 609600 h 5979886"/>
              <a:gd name="connsiteX89-1709" fmla="*/ 3198285 w 3836913"/>
              <a:gd name="connsiteY89-1710" fmla="*/ 682172 h 5979886"/>
              <a:gd name="connsiteX90-1711" fmla="*/ 3212799 w 3836913"/>
              <a:gd name="connsiteY90-1712" fmla="*/ 725714 h 5979886"/>
              <a:gd name="connsiteX91-1713" fmla="*/ 3241827 w 3836913"/>
              <a:gd name="connsiteY91-1714" fmla="*/ 1016000 h 5979886"/>
              <a:gd name="connsiteX92-1715" fmla="*/ 3270856 w 3836913"/>
              <a:gd name="connsiteY92-1716" fmla="*/ 1132114 h 5979886"/>
              <a:gd name="connsiteX93-1717" fmla="*/ 3285370 w 3836913"/>
              <a:gd name="connsiteY93-1718" fmla="*/ 1175657 h 5979886"/>
              <a:gd name="connsiteX94-1719" fmla="*/ 3386970 w 3836913"/>
              <a:gd name="connsiteY94-1720" fmla="*/ 1320800 h 5979886"/>
              <a:gd name="connsiteX95-1721" fmla="*/ 3459542 w 3836913"/>
              <a:gd name="connsiteY95-1722" fmla="*/ 1451429 h 5979886"/>
              <a:gd name="connsiteX96-1723" fmla="*/ 3488570 w 3836913"/>
              <a:gd name="connsiteY96-1724" fmla="*/ 1494972 h 5979886"/>
              <a:gd name="connsiteX97-1725" fmla="*/ 3532113 w 3836913"/>
              <a:gd name="connsiteY97-1726" fmla="*/ 1524000 h 5979886"/>
              <a:gd name="connsiteX98-1727" fmla="*/ 3546627 w 3836913"/>
              <a:gd name="connsiteY98-1728" fmla="*/ 1567543 h 5979886"/>
              <a:gd name="connsiteX99-1729" fmla="*/ 3590170 w 3836913"/>
              <a:gd name="connsiteY99-1730" fmla="*/ 1582057 h 5979886"/>
              <a:gd name="connsiteX100-1731" fmla="*/ 3822399 w 3836913"/>
              <a:gd name="connsiteY100-1732" fmla="*/ 1596572 h 5979886"/>
              <a:gd name="connsiteX101-1733" fmla="*/ 3836913 w 3836913"/>
              <a:gd name="connsiteY101-1734" fmla="*/ 1654629 h 5979886"/>
              <a:gd name="connsiteX102-1735" fmla="*/ 3807885 w 3836913"/>
              <a:gd name="connsiteY102-1736" fmla="*/ 1872343 h 5979886"/>
              <a:gd name="connsiteX103-1737" fmla="*/ 3778856 w 3836913"/>
              <a:gd name="connsiteY103-1738" fmla="*/ 1915886 h 5979886"/>
              <a:gd name="connsiteX104-1739" fmla="*/ 3764342 w 3836913"/>
              <a:gd name="connsiteY104-1740" fmla="*/ 1959429 h 5979886"/>
              <a:gd name="connsiteX105-1741" fmla="*/ 3706285 w 3836913"/>
              <a:gd name="connsiteY105-1742" fmla="*/ 2090057 h 5979886"/>
              <a:gd name="connsiteX106-1743" fmla="*/ 3677256 w 3836913"/>
              <a:gd name="connsiteY106-1744" fmla="*/ 2220686 h 5979886"/>
              <a:gd name="connsiteX107-1745" fmla="*/ 3648227 w 3836913"/>
              <a:gd name="connsiteY107-1746" fmla="*/ 2307772 h 5979886"/>
              <a:gd name="connsiteX108-1747" fmla="*/ 3619199 w 3836913"/>
              <a:gd name="connsiteY108-1748" fmla="*/ 2351314 h 5979886"/>
              <a:gd name="connsiteX109-1749" fmla="*/ 3561142 w 3836913"/>
              <a:gd name="connsiteY109-1750" fmla="*/ 2438400 h 5979886"/>
              <a:gd name="connsiteX110-1751" fmla="*/ 3546627 w 3836913"/>
              <a:gd name="connsiteY110-1752" fmla="*/ 2481943 h 5979886"/>
              <a:gd name="connsiteX111-1753" fmla="*/ 3459542 w 3836913"/>
              <a:gd name="connsiteY111-1754" fmla="*/ 2569029 h 5979886"/>
              <a:gd name="connsiteX112-1755" fmla="*/ 3445027 w 3836913"/>
              <a:gd name="connsiteY112-1756" fmla="*/ 2612572 h 5979886"/>
              <a:gd name="connsiteX113-1757" fmla="*/ 3415999 w 3836913"/>
              <a:gd name="connsiteY113-1758" fmla="*/ 2670629 h 5979886"/>
              <a:gd name="connsiteX114-1759" fmla="*/ 3445027 w 3836913"/>
              <a:gd name="connsiteY114-1760" fmla="*/ 2873829 h 5979886"/>
              <a:gd name="connsiteX115-1761" fmla="*/ 3474056 w 3836913"/>
              <a:gd name="connsiteY115-1762" fmla="*/ 2917372 h 5979886"/>
              <a:gd name="connsiteX116-1763" fmla="*/ 3488570 w 3836913"/>
              <a:gd name="connsiteY116-1764" fmla="*/ 3178629 h 5979886"/>
              <a:gd name="connsiteX117-1765" fmla="*/ 3503085 w 3836913"/>
              <a:gd name="connsiteY117-1766" fmla="*/ 3323772 h 5979886"/>
              <a:gd name="connsiteX118-1767" fmla="*/ 3488570 w 3836913"/>
              <a:gd name="connsiteY118-1768" fmla="*/ 4252686 h 5979886"/>
              <a:gd name="connsiteX119-1769" fmla="*/ 3459542 w 3836913"/>
              <a:gd name="connsiteY119-1770" fmla="*/ 4412343 h 5979886"/>
              <a:gd name="connsiteX120-1771" fmla="*/ 3445027 w 3836913"/>
              <a:gd name="connsiteY120-1772" fmla="*/ 4455886 h 5979886"/>
              <a:gd name="connsiteX121-1773" fmla="*/ 3270856 w 3836913"/>
              <a:gd name="connsiteY121-1774" fmla="*/ 4499429 h 5979886"/>
              <a:gd name="connsiteX122-1775" fmla="*/ 3256342 w 3836913"/>
              <a:gd name="connsiteY122-1776" fmla="*/ 4818743 h 5979886"/>
              <a:gd name="connsiteX123-1777" fmla="*/ 3285370 w 3836913"/>
              <a:gd name="connsiteY123-1778" fmla="*/ 4934857 h 5979886"/>
              <a:gd name="connsiteX124-1779" fmla="*/ 3270856 w 3836913"/>
              <a:gd name="connsiteY124-1780" fmla="*/ 5152572 h 5979886"/>
              <a:gd name="connsiteX125-1781" fmla="*/ 3241827 w 3836913"/>
              <a:gd name="connsiteY125-1782" fmla="*/ 5210629 h 5979886"/>
              <a:gd name="connsiteX126-1783" fmla="*/ 3227313 w 3836913"/>
              <a:gd name="connsiteY126-1784" fmla="*/ 5341257 h 5979886"/>
              <a:gd name="connsiteX127-1785" fmla="*/ 3183770 w 3836913"/>
              <a:gd name="connsiteY127-1786" fmla="*/ 5471886 h 5979886"/>
              <a:gd name="connsiteX128-1787" fmla="*/ 3169256 w 3836913"/>
              <a:gd name="connsiteY128-1788" fmla="*/ 5529943 h 5979886"/>
              <a:gd name="connsiteX129-1789" fmla="*/ 3125713 w 3836913"/>
              <a:gd name="connsiteY129-1790" fmla="*/ 5602514 h 5979886"/>
              <a:gd name="connsiteX130-1791" fmla="*/ 3096685 w 3836913"/>
              <a:gd name="connsiteY130-1792" fmla="*/ 5675086 h 5979886"/>
              <a:gd name="connsiteX131-1793" fmla="*/ 3082170 w 3836913"/>
              <a:gd name="connsiteY131-1794" fmla="*/ 5762172 h 5979886"/>
              <a:gd name="connsiteX132-1795" fmla="*/ 3067656 w 3836913"/>
              <a:gd name="connsiteY132-1796" fmla="*/ 5907314 h 5979886"/>
              <a:gd name="connsiteX133-1797" fmla="*/ 3053142 w 3836913"/>
              <a:gd name="connsiteY133-1798" fmla="*/ 5965372 h 5979886"/>
              <a:gd name="connsiteX134-1799" fmla="*/ 2937027 w 3836913"/>
              <a:gd name="connsiteY134-1800" fmla="*/ 5979886 h 5979886"/>
              <a:gd name="connsiteX135-1801" fmla="*/ 2820913 w 3836913"/>
              <a:gd name="connsiteY135-1802" fmla="*/ 5965372 h 5979886"/>
              <a:gd name="connsiteX136-1803" fmla="*/ 2719313 w 3836913"/>
              <a:gd name="connsiteY136-1804" fmla="*/ 5907314 h 5979886"/>
              <a:gd name="connsiteX137-1805" fmla="*/ 2675770 w 3836913"/>
              <a:gd name="connsiteY137-1806" fmla="*/ 5907314 h 5979886"/>
              <a:gd name="connsiteX138-1807" fmla="*/ 2632227 w 3836913"/>
              <a:gd name="connsiteY138-1808" fmla="*/ 5921829 h 5979886"/>
              <a:gd name="connsiteX139-1809" fmla="*/ 2356456 w 3836913"/>
              <a:gd name="connsiteY139-1810" fmla="*/ 5907314 h 5979886"/>
              <a:gd name="connsiteX140-1811" fmla="*/ 2312913 w 3836913"/>
              <a:gd name="connsiteY140-1812" fmla="*/ 5863772 h 5979886"/>
              <a:gd name="connsiteX141-1813" fmla="*/ 2254856 w 3836913"/>
              <a:gd name="connsiteY141-1814" fmla="*/ 5776686 h 5979886"/>
              <a:gd name="connsiteX142-1815" fmla="*/ 2225827 w 3836913"/>
              <a:gd name="connsiteY142-1816" fmla="*/ 5733143 h 5979886"/>
              <a:gd name="connsiteX143-1817" fmla="*/ 2182285 w 3836913"/>
              <a:gd name="connsiteY143-1818" fmla="*/ 5428343 h 5979886"/>
              <a:gd name="connsiteX144-1819" fmla="*/ 2153256 w 3836913"/>
              <a:gd name="connsiteY144-1820" fmla="*/ 5297714 h 5979886"/>
              <a:gd name="connsiteX145-1821" fmla="*/ 2138742 w 3836913"/>
              <a:gd name="connsiteY145-1822" fmla="*/ 5225143 h 5979886"/>
              <a:gd name="connsiteX146-1823" fmla="*/ 2124227 w 3836913"/>
              <a:gd name="connsiteY146-1824" fmla="*/ 4223657 h 5979886"/>
              <a:gd name="connsiteX147-1825" fmla="*/ 2080685 w 3836913"/>
              <a:gd name="connsiteY147-1826" fmla="*/ 4238172 h 5979886"/>
              <a:gd name="connsiteX148-1827" fmla="*/ 2066170 w 3836913"/>
              <a:gd name="connsiteY148-1828" fmla="*/ 4310743 h 5979886"/>
              <a:gd name="connsiteX149-1829" fmla="*/ 2051656 w 3836913"/>
              <a:gd name="connsiteY149-1830" fmla="*/ 4397829 h 5979886"/>
              <a:gd name="connsiteX150-1831" fmla="*/ 2066170 w 3836913"/>
              <a:gd name="connsiteY150-1832" fmla="*/ 4862286 h 5979886"/>
              <a:gd name="connsiteX151-1833" fmla="*/ 2051656 w 3836913"/>
              <a:gd name="connsiteY151-1834" fmla="*/ 5341257 h 5979886"/>
              <a:gd name="connsiteX152-1835" fmla="*/ 2037142 w 3836913"/>
              <a:gd name="connsiteY152-1836" fmla="*/ 5428343 h 5979886"/>
              <a:gd name="connsiteX0-1837" fmla="*/ 2037142 w 3836913"/>
              <a:gd name="connsiteY0-1838" fmla="*/ 5428343 h 5979886"/>
              <a:gd name="connsiteX1-1839" fmla="*/ 2037142 w 3836913"/>
              <a:gd name="connsiteY1-1840" fmla="*/ 5428343 h 5979886"/>
              <a:gd name="connsiteX2-1841" fmla="*/ 1993599 w 3836913"/>
              <a:gd name="connsiteY2-1842" fmla="*/ 5660572 h 5979886"/>
              <a:gd name="connsiteX3-1843" fmla="*/ 1979085 w 3836913"/>
              <a:gd name="connsiteY3-1844" fmla="*/ 5704114 h 5979886"/>
              <a:gd name="connsiteX4-1845" fmla="*/ 1935542 w 3836913"/>
              <a:gd name="connsiteY4-1846" fmla="*/ 5791200 h 5979886"/>
              <a:gd name="connsiteX5-1847" fmla="*/ 1891999 w 3836913"/>
              <a:gd name="connsiteY5-1848" fmla="*/ 5805714 h 5979886"/>
              <a:gd name="connsiteX6-1849" fmla="*/ 1848456 w 3836913"/>
              <a:gd name="connsiteY6-1850" fmla="*/ 5834743 h 5979886"/>
              <a:gd name="connsiteX7-1851" fmla="*/ 1703313 w 3836913"/>
              <a:gd name="connsiteY7-1852" fmla="*/ 5834743 h 5979886"/>
              <a:gd name="connsiteX8-1853" fmla="*/ 1659770 w 3836913"/>
              <a:gd name="connsiteY8-1854" fmla="*/ 5805714 h 5979886"/>
              <a:gd name="connsiteX9-1855" fmla="*/ 1398513 w 3836913"/>
              <a:gd name="connsiteY9-1856" fmla="*/ 5762172 h 5979886"/>
              <a:gd name="connsiteX10-1857" fmla="*/ 1311427 w 3836913"/>
              <a:gd name="connsiteY10-1858" fmla="*/ 5718629 h 5979886"/>
              <a:gd name="connsiteX11-1859" fmla="*/ 1282399 w 3836913"/>
              <a:gd name="connsiteY11-1860" fmla="*/ 5675086 h 5979886"/>
              <a:gd name="connsiteX12-1861" fmla="*/ 1267885 w 3836913"/>
              <a:gd name="connsiteY12-1862" fmla="*/ 5631543 h 5979886"/>
              <a:gd name="connsiteX13-1863" fmla="*/ 1282399 w 3836913"/>
              <a:gd name="connsiteY13-1864" fmla="*/ 5558972 h 5979886"/>
              <a:gd name="connsiteX14-1865" fmla="*/ 1369485 w 3836913"/>
              <a:gd name="connsiteY14-1866" fmla="*/ 5500914 h 5979886"/>
              <a:gd name="connsiteX15-1867" fmla="*/ 1398513 w 3836913"/>
              <a:gd name="connsiteY15-1868" fmla="*/ 5457372 h 5979886"/>
              <a:gd name="connsiteX16-1869" fmla="*/ 1427542 w 3836913"/>
              <a:gd name="connsiteY16-1870" fmla="*/ 5355772 h 5979886"/>
              <a:gd name="connsiteX17-1871" fmla="*/ 1456570 w 3836913"/>
              <a:gd name="connsiteY17-1872" fmla="*/ 5268686 h 5979886"/>
              <a:gd name="connsiteX18-1873" fmla="*/ 1471085 w 3836913"/>
              <a:gd name="connsiteY18-1874" fmla="*/ 5021943 h 5979886"/>
              <a:gd name="connsiteX19-1875" fmla="*/ 1500113 w 3836913"/>
              <a:gd name="connsiteY19-1876" fmla="*/ 4934857 h 5979886"/>
              <a:gd name="connsiteX20-1877" fmla="*/ 1500113 w 3836913"/>
              <a:gd name="connsiteY20-1878" fmla="*/ 3759200 h 5979886"/>
              <a:gd name="connsiteX21-1879" fmla="*/ 1471085 w 3836913"/>
              <a:gd name="connsiteY21-1880" fmla="*/ 3643086 h 5979886"/>
              <a:gd name="connsiteX22-1881" fmla="*/ 1456570 w 3836913"/>
              <a:gd name="connsiteY22-1882" fmla="*/ 3585029 h 5979886"/>
              <a:gd name="connsiteX23-1883" fmla="*/ 1413027 w 3836913"/>
              <a:gd name="connsiteY23-1884" fmla="*/ 3396343 h 5979886"/>
              <a:gd name="connsiteX24-1885" fmla="*/ 1325942 w 3836913"/>
              <a:gd name="connsiteY24-1886" fmla="*/ 3265714 h 5979886"/>
              <a:gd name="connsiteX25-1887" fmla="*/ 1296913 w 3836913"/>
              <a:gd name="connsiteY25-1888" fmla="*/ 3222172 h 5979886"/>
              <a:gd name="connsiteX26-1889" fmla="*/ 1282399 w 3836913"/>
              <a:gd name="connsiteY26-1890" fmla="*/ 2714172 h 5979886"/>
              <a:gd name="connsiteX27-1891" fmla="*/ 1311427 w 3836913"/>
              <a:gd name="connsiteY27-1892" fmla="*/ 2394857 h 5979886"/>
              <a:gd name="connsiteX28-1893" fmla="*/ 1296913 w 3836913"/>
              <a:gd name="connsiteY28-1894" fmla="*/ 2206172 h 5979886"/>
              <a:gd name="connsiteX29-1895" fmla="*/ 1122742 w 3836913"/>
              <a:gd name="connsiteY29-1896" fmla="*/ 2249714 h 5979886"/>
              <a:gd name="connsiteX30-1897" fmla="*/ 1035656 w 3836913"/>
              <a:gd name="connsiteY30-1898" fmla="*/ 2278743 h 5979886"/>
              <a:gd name="connsiteX31-1899" fmla="*/ 600227 w 3836913"/>
              <a:gd name="connsiteY31-1900" fmla="*/ 2249714 h 5979886"/>
              <a:gd name="connsiteX32-1901" fmla="*/ 527656 w 3836913"/>
              <a:gd name="connsiteY32-1902" fmla="*/ 2220686 h 5979886"/>
              <a:gd name="connsiteX33-1903" fmla="*/ 484113 w 3836913"/>
              <a:gd name="connsiteY33-1904" fmla="*/ 2206172 h 5979886"/>
              <a:gd name="connsiteX34-1905" fmla="*/ 397027 w 3836913"/>
              <a:gd name="connsiteY34-1906" fmla="*/ 2119086 h 5979886"/>
              <a:gd name="connsiteX35-1907" fmla="*/ 382513 w 3836913"/>
              <a:gd name="connsiteY35-1908" fmla="*/ 2075543 h 5979886"/>
              <a:gd name="connsiteX36-1909" fmla="*/ 295427 w 3836913"/>
              <a:gd name="connsiteY36-1910" fmla="*/ 2032000 h 5979886"/>
              <a:gd name="connsiteX37-1911" fmla="*/ 251885 w 3836913"/>
              <a:gd name="connsiteY37-1912" fmla="*/ 2002972 h 5979886"/>
              <a:gd name="connsiteX38-1913" fmla="*/ 92227 w 3836913"/>
              <a:gd name="connsiteY38-1914" fmla="*/ 1988457 h 5979886"/>
              <a:gd name="connsiteX39-1915" fmla="*/ 48685 w 3836913"/>
              <a:gd name="connsiteY39-1916" fmla="*/ 1973943 h 5979886"/>
              <a:gd name="connsiteX40-1917" fmla="*/ 57529 w 3836913"/>
              <a:gd name="connsiteY40-1918" fmla="*/ 1525588 h 5979886"/>
              <a:gd name="connsiteX41-1919" fmla="*/ 242133 w 3836913"/>
              <a:gd name="connsiteY41-1920" fmla="*/ 1510847 h 5979886"/>
              <a:gd name="connsiteX42-1921" fmla="*/ 256647 w 3836913"/>
              <a:gd name="connsiteY42-1922" fmla="*/ 1533299 h 5979886"/>
              <a:gd name="connsiteX43-1923" fmla="*/ 397027 w 3836913"/>
              <a:gd name="connsiteY43-1924" fmla="*/ 1553029 h 5979886"/>
              <a:gd name="connsiteX44-1925" fmla="*/ 440570 w 3836913"/>
              <a:gd name="connsiteY44-1926" fmla="*/ 1567543 h 5979886"/>
              <a:gd name="connsiteX45-1927" fmla="*/ 484113 w 3836913"/>
              <a:gd name="connsiteY45-1928" fmla="*/ 1582057 h 5979886"/>
              <a:gd name="connsiteX46-1929" fmla="*/ 542170 w 3836913"/>
              <a:gd name="connsiteY46-1930" fmla="*/ 1596572 h 5979886"/>
              <a:gd name="connsiteX47-1931" fmla="*/ 701827 w 3836913"/>
              <a:gd name="connsiteY47-1932" fmla="*/ 1640114 h 5979886"/>
              <a:gd name="connsiteX48-1933" fmla="*/ 803427 w 3836913"/>
              <a:gd name="connsiteY48-1934" fmla="*/ 1654629 h 5979886"/>
              <a:gd name="connsiteX49-1935" fmla="*/ 948570 w 3836913"/>
              <a:gd name="connsiteY49-1936" fmla="*/ 1625600 h 5979886"/>
              <a:gd name="connsiteX50-1937" fmla="*/ 992113 w 3836913"/>
              <a:gd name="connsiteY50-1938" fmla="*/ 1596572 h 5979886"/>
              <a:gd name="connsiteX51-1939" fmla="*/ 1079199 w 3836913"/>
              <a:gd name="connsiteY51-1940" fmla="*/ 1567543 h 5979886"/>
              <a:gd name="connsiteX52-1941" fmla="*/ 1137256 w 3836913"/>
              <a:gd name="connsiteY52-1942" fmla="*/ 1233714 h 5979886"/>
              <a:gd name="connsiteX53-1943" fmla="*/ 1180799 w 3836913"/>
              <a:gd name="connsiteY53-1944" fmla="*/ 1088572 h 5979886"/>
              <a:gd name="connsiteX54-1945" fmla="*/ 1195313 w 3836913"/>
              <a:gd name="connsiteY54-1946" fmla="*/ 1045029 h 5979886"/>
              <a:gd name="connsiteX55-1947" fmla="*/ 1209827 w 3836913"/>
              <a:gd name="connsiteY55-1948" fmla="*/ 1001486 h 5979886"/>
              <a:gd name="connsiteX56-1949" fmla="*/ 1253370 w 3836913"/>
              <a:gd name="connsiteY56-1950" fmla="*/ 972457 h 5979886"/>
              <a:gd name="connsiteX57-1951" fmla="*/ 1282399 w 3836913"/>
              <a:gd name="connsiteY57-1952" fmla="*/ 928914 h 5979886"/>
              <a:gd name="connsiteX58-1953" fmla="*/ 1325942 w 3836913"/>
              <a:gd name="connsiteY58-1954" fmla="*/ 914400 h 5979886"/>
              <a:gd name="connsiteX59-1955" fmla="*/ 1413027 w 3836913"/>
              <a:gd name="connsiteY59-1956" fmla="*/ 856343 h 5979886"/>
              <a:gd name="connsiteX60-1957" fmla="*/ 1456570 w 3836913"/>
              <a:gd name="connsiteY60-1958" fmla="*/ 827314 h 5979886"/>
              <a:gd name="connsiteX61-1959" fmla="*/ 1485599 w 3836913"/>
              <a:gd name="connsiteY61-1960" fmla="*/ 783772 h 5979886"/>
              <a:gd name="connsiteX62-1961" fmla="*/ 1529142 w 3836913"/>
              <a:gd name="connsiteY62-1962" fmla="*/ 754743 h 5979886"/>
              <a:gd name="connsiteX63-1963" fmla="*/ 1558170 w 3836913"/>
              <a:gd name="connsiteY63-1964" fmla="*/ 667657 h 5979886"/>
              <a:gd name="connsiteX64-1965" fmla="*/ 1572685 w 3836913"/>
              <a:gd name="connsiteY64-1966" fmla="*/ 624114 h 5979886"/>
              <a:gd name="connsiteX65-1967" fmla="*/ 1587199 w 3836913"/>
              <a:gd name="connsiteY65-1968" fmla="*/ 159657 h 5979886"/>
              <a:gd name="connsiteX66-1969" fmla="*/ 1630742 w 3836913"/>
              <a:gd name="connsiteY66-1970" fmla="*/ 72572 h 5979886"/>
              <a:gd name="connsiteX67-1971" fmla="*/ 1688799 w 3836913"/>
              <a:gd name="connsiteY67-1972" fmla="*/ 43543 h 5979886"/>
              <a:gd name="connsiteX68-1973" fmla="*/ 1775885 w 3836913"/>
              <a:gd name="connsiteY68-1974" fmla="*/ 0 h 5979886"/>
              <a:gd name="connsiteX69-1975" fmla="*/ 2109713 w 3836913"/>
              <a:gd name="connsiteY69-1976" fmla="*/ 14514 h 5979886"/>
              <a:gd name="connsiteX70-1977" fmla="*/ 2196799 w 3836913"/>
              <a:gd name="connsiteY70-1978" fmla="*/ 72572 h 5979886"/>
              <a:gd name="connsiteX71-1979" fmla="*/ 2211313 w 3836913"/>
              <a:gd name="connsiteY71-1980" fmla="*/ 116114 h 5979886"/>
              <a:gd name="connsiteX72-1981" fmla="*/ 2269370 w 3836913"/>
              <a:gd name="connsiteY72-1982" fmla="*/ 203200 h 5979886"/>
              <a:gd name="connsiteX73-1983" fmla="*/ 2298399 w 3836913"/>
              <a:gd name="connsiteY73-1984" fmla="*/ 290286 h 5979886"/>
              <a:gd name="connsiteX74-1985" fmla="*/ 2312913 w 3836913"/>
              <a:gd name="connsiteY74-1986" fmla="*/ 333829 h 5979886"/>
              <a:gd name="connsiteX75-1987" fmla="*/ 2327427 w 3836913"/>
              <a:gd name="connsiteY75-1988" fmla="*/ 377372 h 5979886"/>
              <a:gd name="connsiteX76-1989" fmla="*/ 2341942 w 3836913"/>
              <a:gd name="connsiteY76-1990" fmla="*/ 667657 h 5979886"/>
              <a:gd name="connsiteX77-1991" fmla="*/ 2370970 w 3836913"/>
              <a:gd name="connsiteY77-1992" fmla="*/ 624114 h 5979886"/>
              <a:gd name="connsiteX78-1993" fmla="*/ 2385485 w 3836913"/>
              <a:gd name="connsiteY78-1994" fmla="*/ 580572 h 5979886"/>
              <a:gd name="connsiteX79-1995" fmla="*/ 2443542 w 3836913"/>
              <a:gd name="connsiteY79-1996" fmla="*/ 493486 h 5979886"/>
              <a:gd name="connsiteX80-1997" fmla="*/ 2472570 w 3836913"/>
              <a:gd name="connsiteY80-1998" fmla="*/ 449943 h 5979886"/>
              <a:gd name="connsiteX81-1999" fmla="*/ 2487085 w 3836913"/>
              <a:gd name="connsiteY81-2000" fmla="*/ 406400 h 5979886"/>
              <a:gd name="connsiteX82-2001" fmla="*/ 2574170 w 3836913"/>
              <a:gd name="connsiteY82-2002" fmla="*/ 348343 h 5979886"/>
              <a:gd name="connsiteX83-2003" fmla="*/ 2617713 w 3836913"/>
              <a:gd name="connsiteY83-2004" fmla="*/ 319314 h 5979886"/>
              <a:gd name="connsiteX84-2005" fmla="*/ 2937027 w 3836913"/>
              <a:gd name="connsiteY84-2006" fmla="*/ 333829 h 5979886"/>
              <a:gd name="connsiteX85-2007" fmla="*/ 2980570 w 3836913"/>
              <a:gd name="connsiteY85-2008" fmla="*/ 362857 h 5979886"/>
              <a:gd name="connsiteX86-2009" fmla="*/ 3082170 w 3836913"/>
              <a:gd name="connsiteY86-2010" fmla="*/ 449943 h 5979886"/>
              <a:gd name="connsiteX87-2011" fmla="*/ 3111199 w 3836913"/>
              <a:gd name="connsiteY87-2012" fmla="*/ 508000 h 5979886"/>
              <a:gd name="connsiteX88-2013" fmla="*/ 3183770 w 3836913"/>
              <a:gd name="connsiteY88-2014" fmla="*/ 609600 h 5979886"/>
              <a:gd name="connsiteX89-2015" fmla="*/ 3198285 w 3836913"/>
              <a:gd name="connsiteY89-2016" fmla="*/ 682172 h 5979886"/>
              <a:gd name="connsiteX90-2017" fmla="*/ 3212799 w 3836913"/>
              <a:gd name="connsiteY90-2018" fmla="*/ 725714 h 5979886"/>
              <a:gd name="connsiteX91-2019" fmla="*/ 3241827 w 3836913"/>
              <a:gd name="connsiteY91-2020" fmla="*/ 1016000 h 5979886"/>
              <a:gd name="connsiteX92-2021" fmla="*/ 3270856 w 3836913"/>
              <a:gd name="connsiteY92-2022" fmla="*/ 1132114 h 5979886"/>
              <a:gd name="connsiteX93-2023" fmla="*/ 3285370 w 3836913"/>
              <a:gd name="connsiteY93-2024" fmla="*/ 1175657 h 5979886"/>
              <a:gd name="connsiteX94-2025" fmla="*/ 3386970 w 3836913"/>
              <a:gd name="connsiteY94-2026" fmla="*/ 1320800 h 5979886"/>
              <a:gd name="connsiteX95-2027" fmla="*/ 3459542 w 3836913"/>
              <a:gd name="connsiteY95-2028" fmla="*/ 1451429 h 5979886"/>
              <a:gd name="connsiteX96-2029" fmla="*/ 3488570 w 3836913"/>
              <a:gd name="connsiteY96-2030" fmla="*/ 1494972 h 5979886"/>
              <a:gd name="connsiteX97-2031" fmla="*/ 3532113 w 3836913"/>
              <a:gd name="connsiteY97-2032" fmla="*/ 1524000 h 5979886"/>
              <a:gd name="connsiteX98-2033" fmla="*/ 3546627 w 3836913"/>
              <a:gd name="connsiteY98-2034" fmla="*/ 1567543 h 5979886"/>
              <a:gd name="connsiteX99-2035" fmla="*/ 3590170 w 3836913"/>
              <a:gd name="connsiteY99-2036" fmla="*/ 1582057 h 5979886"/>
              <a:gd name="connsiteX100-2037" fmla="*/ 3822399 w 3836913"/>
              <a:gd name="connsiteY100-2038" fmla="*/ 1596572 h 5979886"/>
              <a:gd name="connsiteX101-2039" fmla="*/ 3836913 w 3836913"/>
              <a:gd name="connsiteY101-2040" fmla="*/ 1654629 h 5979886"/>
              <a:gd name="connsiteX102-2041" fmla="*/ 3807885 w 3836913"/>
              <a:gd name="connsiteY102-2042" fmla="*/ 1872343 h 5979886"/>
              <a:gd name="connsiteX103-2043" fmla="*/ 3778856 w 3836913"/>
              <a:gd name="connsiteY103-2044" fmla="*/ 1915886 h 5979886"/>
              <a:gd name="connsiteX104-2045" fmla="*/ 3764342 w 3836913"/>
              <a:gd name="connsiteY104-2046" fmla="*/ 1959429 h 5979886"/>
              <a:gd name="connsiteX105-2047" fmla="*/ 3706285 w 3836913"/>
              <a:gd name="connsiteY105-2048" fmla="*/ 2090057 h 5979886"/>
              <a:gd name="connsiteX106-2049" fmla="*/ 3677256 w 3836913"/>
              <a:gd name="connsiteY106-2050" fmla="*/ 2220686 h 5979886"/>
              <a:gd name="connsiteX107-2051" fmla="*/ 3648227 w 3836913"/>
              <a:gd name="connsiteY107-2052" fmla="*/ 2307772 h 5979886"/>
              <a:gd name="connsiteX108-2053" fmla="*/ 3619199 w 3836913"/>
              <a:gd name="connsiteY108-2054" fmla="*/ 2351314 h 5979886"/>
              <a:gd name="connsiteX109-2055" fmla="*/ 3561142 w 3836913"/>
              <a:gd name="connsiteY109-2056" fmla="*/ 2438400 h 5979886"/>
              <a:gd name="connsiteX110-2057" fmla="*/ 3546627 w 3836913"/>
              <a:gd name="connsiteY110-2058" fmla="*/ 2481943 h 5979886"/>
              <a:gd name="connsiteX111-2059" fmla="*/ 3459542 w 3836913"/>
              <a:gd name="connsiteY111-2060" fmla="*/ 2569029 h 5979886"/>
              <a:gd name="connsiteX112-2061" fmla="*/ 3445027 w 3836913"/>
              <a:gd name="connsiteY112-2062" fmla="*/ 2612572 h 5979886"/>
              <a:gd name="connsiteX113-2063" fmla="*/ 3415999 w 3836913"/>
              <a:gd name="connsiteY113-2064" fmla="*/ 2670629 h 5979886"/>
              <a:gd name="connsiteX114-2065" fmla="*/ 3445027 w 3836913"/>
              <a:gd name="connsiteY114-2066" fmla="*/ 2873829 h 5979886"/>
              <a:gd name="connsiteX115-2067" fmla="*/ 3474056 w 3836913"/>
              <a:gd name="connsiteY115-2068" fmla="*/ 2917372 h 5979886"/>
              <a:gd name="connsiteX116-2069" fmla="*/ 3488570 w 3836913"/>
              <a:gd name="connsiteY116-2070" fmla="*/ 3178629 h 5979886"/>
              <a:gd name="connsiteX117-2071" fmla="*/ 3503085 w 3836913"/>
              <a:gd name="connsiteY117-2072" fmla="*/ 3323772 h 5979886"/>
              <a:gd name="connsiteX118-2073" fmla="*/ 3488570 w 3836913"/>
              <a:gd name="connsiteY118-2074" fmla="*/ 4252686 h 5979886"/>
              <a:gd name="connsiteX119-2075" fmla="*/ 3459542 w 3836913"/>
              <a:gd name="connsiteY119-2076" fmla="*/ 4412343 h 5979886"/>
              <a:gd name="connsiteX120-2077" fmla="*/ 3445027 w 3836913"/>
              <a:gd name="connsiteY120-2078" fmla="*/ 4455886 h 5979886"/>
              <a:gd name="connsiteX121-2079" fmla="*/ 3270856 w 3836913"/>
              <a:gd name="connsiteY121-2080" fmla="*/ 4499429 h 5979886"/>
              <a:gd name="connsiteX122-2081" fmla="*/ 3256342 w 3836913"/>
              <a:gd name="connsiteY122-2082" fmla="*/ 4818743 h 5979886"/>
              <a:gd name="connsiteX123-2083" fmla="*/ 3285370 w 3836913"/>
              <a:gd name="connsiteY123-2084" fmla="*/ 4934857 h 5979886"/>
              <a:gd name="connsiteX124-2085" fmla="*/ 3270856 w 3836913"/>
              <a:gd name="connsiteY124-2086" fmla="*/ 5152572 h 5979886"/>
              <a:gd name="connsiteX125-2087" fmla="*/ 3241827 w 3836913"/>
              <a:gd name="connsiteY125-2088" fmla="*/ 5210629 h 5979886"/>
              <a:gd name="connsiteX126-2089" fmla="*/ 3227313 w 3836913"/>
              <a:gd name="connsiteY126-2090" fmla="*/ 5341257 h 5979886"/>
              <a:gd name="connsiteX127-2091" fmla="*/ 3183770 w 3836913"/>
              <a:gd name="connsiteY127-2092" fmla="*/ 5471886 h 5979886"/>
              <a:gd name="connsiteX128-2093" fmla="*/ 3169256 w 3836913"/>
              <a:gd name="connsiteY128-2094" fmla="*/ 5529943 h 5979886"/>
              <a:gd name="connsiteX129-2095" fmla="*/ 3125713 w 3836913"/>
              <a:gd name="connsiteY129-2096" fmla="*/ 5602514 h 5979886"/>
              <a:gd name="connsiteX130-2097" fmla="*/ 3096685 w 3836913"/>
              <a:gd name="connsiteY130-2098" fmla="*/ 5675086 h 5979886"/>
              <a:gd name="connsiteX131-2099" fmla="*/ 3082170 w 3836913"/>
              <a:gd name="connsiteY131-2100" fmla="*/ 5762172 h 5979886"/>
              <a:gd name="connsiteX132-2101" fmla="*/ 3067656 w 3836913"/>
              <a:gd name="connsiteY132-2102" fmla="*/ 5907314 h 5979886"/>
              <a:gd name="connsiteX133-2103" fmla="*/ 3053142 w 3836913"/>
              <a:gd name="connsiteY133-2104" fmla="*/ 5965372 h 5979886"/>
              <a:gd name="connsiteX134-2105" fmla="*/ 2937027 w 3836913"/>
              <a:gd name="connsiteY134-2106" fmla="*/ 5979886 h 5979886"/>
              <a:gd name="connsiteX135-2107" fmla="*/ 2820913 w 3836913"/>
              <a:gd name="connsiteY135-2108" fmla="*/ 5965372 h 5979886"/>
              <a:gd name="connsiteX136-2109" fmla="*/ 2719313 w 3836913"/>
              <a:gd name="connsiteY136-2110" fmla="*/ 5907314 h 5979886"/>
              <a:gd name="connsiteX137-2111" fmla="*/ 2675770 w 3836913"/>
              <a:gd name="connsiteY137-2112" fmla="*/ 5907314 h 5979886"/>
              <a:gd name="connsiteX138-2113" fmla="*/ 2632227 w 3836913"/>
              <a:gd name="connsiteY138-2114" fmla="*/ 5921829 h 5979886"/>
              <a:gd name="connsiteX139-2115" fmla="*/ 2356456 w 3836913"/>
              <a:gd name="connsiteY139-2116" fmla="*/ 5907314 h 5979886"/>
              <a:gd name="connsiteX140-2117" fmla="*/ 2312913 w 3836913"/>
              <a:gd name="connsiteY140-2118" fmla="*/ 5863772 h 5979886"/>
              <a:gd name="connsiteX141-2119" fmla="*/ 2254856 w 3836913"/>
              <a:gd name="connsiteY141-2120" fmla="*/ 5776686 h 5979886"/>
              <a:gd name="connsiteX142-2121" fmla="*/ 2225827 w 3836913"/>
              <a:gd name="connsiteY142-2122" fmla="*/ 5733143 h 5979886"/>
              <a:gd name="connsiteX143-2123" fmla="*/ 2182285 w 3836913"/>
              <a:gd name="connsiteY143-2124" fmla="*/ 5428343 h 5979886"/>
              <a:gd name="connsiteX144-2125" fmla="*/ 2153256 w 3836913"/>
              <a:gd name="connsiteY144-2126" fmla="*/ 5297714 h 5979886"/>
              <a:gd name="connsiteX145-2127" fmla="*/ 2138742 w 3836913"/>
              <a:gd name="connsiteY145-2128" fmla="*/ 5225143 h 5979886"/>
              <a:gd name="connsiteX146-2129" fmla="*/ 2124227 w 3836913"/>
              <a:gd name="connsiteY146-2130" fmla="*/ 4223657 h 5979886"/>
              <a:gd name="connsiteX147-2131" fmla="*/ 2080685 w 3836913"/>
              <a:gd name="connsiteY147-2132" fmla="*/ 4238172 h 5979886"/>
              <a:gd name="connsiteX148-2133" fmla="*/ 2066170 w 3836913"/>
              <a:gd name="connsiteY148-2134" fmla="*/ 4310743 h 5979886"/>
              <a:gd name="connsiteX149-2135" fmla="*/ 2051656 w 3836913"/>
              <a:gd name="connsiteY149-2136" fmla="*/ 4397829 h 5979886"/>
              <a:gd name="connsiteX150-2137" fmla="*/ 2066170 w 3836913"/>
              <a:gd name="connsiteY150-2138" fmla="*/ 4862286 h 5979886"/>
              <a:gd name="connsiteX151-2139" fmla="*/ 2051656 w 3836913"/>
              <a:gd name="connsiteY151-2140" fmla="*/ 5341257 h 5979886"/>
              <a:gd name="connsiteX152-2141" fmla="*/ 2037142 w 3836913"/>
              <a:gd name="connsiteY152-2142" fmla="*/ 5428343 h 5979886"/>
            </a:gdLst>
            <a:ahLst/>
            <a:cxnLst>
              <a:cxn ang="0">
                <a:pos x="connsiteX0-1837" y="connsiteY0-1838"/>
              </a:cxn>
              <a:cxn ang="0">
                <a:pos x="connsiteX1-1839" y="connsiteY1-1840"/>
              </a:cxn>
              <a:cxn ang="0">
                <a:pos x="connsiteX2-1841" y="connsiteY2-1842"/>
              </a:cxn>
              <a:cxn ang="0">
                <a:pos x="connsiteX3-1843" y="connsiteY3-1844"/>
              </a:cxn>
              <a:cxn ang="0">
                <a:pos x="connsiteX4-1845" y="connsiteY4-1846"/>
              </a:cxn>
              <a:cxn ang="0">
                <a:pos x="connsiteX5-1847" y="connsiteY5-1848"/>
              </a:cxn>
              <a:cxn ang="0">
                <a:pos x="connsiteX6-1849" y="connsiteY6-1850"/>
              </a:cxn>
              <a:cxn ang="0">
                <a:pos x="connsiteX7-1851" y="connsiteY7-1852"/>
              </a:cxn>
              <a:cxn ang="0">
                <a:pos x="connsiteX8-1853" y="connsiteY8-1854"/>
              </a:cxn>
              <a:cxn ang="0">
                <a:pos x="connsiteX9-1855" y="connsiteY9-1856"/>
              </a:cxn>
              <a:cxn ang="0">
                <a:pos x="connsiteX10-1857" y="connsiteY10-1858"/>
              </a:cxn>
              <a:cxn ang="0">
                <a:pos x="connsiteX11-1859" y="connsiteY11-1860"/>
              </a:cxn>
              <a:cxn ang="0">
                <a:pos x="connsiteX12-1861" y="connsiteY12-1862"/>
              </a:cxn>
              <a:cxn ang="0">
                <a:pos x="connsiteX13-1863" y="connsiteY13-1864"/>
              </a:cxn>
              <a:cxn ang="0">
                <a:pos x="connsiteX14-1865" y="connsiteY14-1866"/>
              </a:cxn>
              <a:cxn ang="0">
                <a:pos x="connsiteX15-1867" y="connsiteY15-1868"/>
              </a:cxn>
              <a:cxn ang="0">
                <a:pos x="connsiteX16-1869" y="connsiteY16-1870"/>
              </a:cxn>
              <a:cxn ang="0">
                <a:pos x="connsiteX17-1871" y="connsiteY17-1872"/>
              </a:cxn>
              <a:cxn ang="0">
                <a:pos x="connsiteX18-1873" y="connsiteY18-1874"/>
              </a:cxn>
              <a:cxn ang="0">
                <a:pos x="connsiteX19-1875" y="connsiteY19-1876"/>
              </a:cxn>
              <a:cxn ang="0">
                <a:pos x="connsiteX20-1877" y="connsiteY20-1878"/>
              </a:cxn>
              <a:cxn ang="0">
                <a:pos x="connsiteX21-1879" y="connsiteY21-1880"/>
              </a:cxn>
              <a:cxn ang="0">
                <a:pos x="connsiteX22-1881" y="connsiteY22-1882"/>
              </a:cxn>
              <a:cxn ang="0">
                <a:pos x="connsiteX23-1883" y="connsiteY23-1884"/>
              </a:cxn>
              <a:cxn ang="0">
                <a:pos x="connsiteX24-1885" y="connsiteY24-1886"/>
              </a:cxn>
              <a:cxn ang="0">
                <a:pos x="connsiteX25-1887" y="connsiteY25-1888"/>
              </a:cxn>
              <a:cxn ang="0">
                <a:pos x="connsiteX26-1889" y="connsiteY26-1890"/>
              </a:cxn>
              <a:cxn ang="0">
                <a:pos x="connsiteX27-1891" y="connsiteY27-1892"/>
              </a:cxn>
              <a:cxn ang="0">
                <a:pos x="connsiteX28-1893" y="connsiteY28-1894"/>
              </a:cxn>
              <a:cxn ang="0">
                <a:pos x="connsiteX29-1895" y="connsiteY29-1896"/>
              </a:cxn>
              <a:cxn ang="0">
                <a:pos x="connsiteX30-1897" y="connsiteY30-1898"/>
              </a:cxn>
              <a:cxn ang="0">
                <a:pos x="connsiteX31-1899" y="connsiteY31-1900"/>
              </a:cxn>
              <a:cxn ang="0">
                <a:pos x="connsiteX32-1901" y="connsiteY32-1902"/>
              </a:cxn>
              <a:cxn ang="0">
                <a:pos x="connsiteX33-1903" y="connsiteY33-1904"/>
              </a:cxn>
              <a:cxn ang="0">
                <a:pos x="connsiteX34-1905" y="connsiteY34-1906"/>
              </a:cxn>
              <a:cxn ang="0">
                <a:pos x="connsiteX35-1907" y="connsiteY35-1908"/>
              </a:cxn>
              <a:cxn ang="0">
                <a:pos x="connsiteX36-1909" y="connsiteY36-1910"/>
              </a:cxn>
              <a:cxn ang="0">
                <a:pos x="connsiteX37-1911" y="connsiteY37-1912"/>
              </a:cxn>
              <a:cxn ang="0">
                <a:pos x="connsiteX38-1913" y="connsiteY38-1914"/>
              </a:cxn>
              <a:cxn ang="0">
                <a:pos x="connsiteX39-1915" y="connsiteY39-1916"/>
              </a:cxn>
              <a:cxn ang="0">
                <a:pos x="connsiteX40-1917" y="connsiteY40-1918"/>
              </a:cxn>
              <a:cxn ang="0">
                <a:pos x="connsiteX41-1919" y="connsiteY41-1920"/>
              </a:cxn>
              <a:cxn ang="0">
                <a:pos x="connsiteX42-1921" y="connsiteY42-1922"/>
              </a:cxn>
              <a:cxn ang="0">
                <a:pos x="connsiteX43-1923" y="connsiteY43-1924"/>
              </a:cxn>
              <a:cxn ang="0">
                <a:pos x="connsiteX44-1925" y="connsiteY44-1926"/>
              </a:cxn>
              <a:cxn ang="0">
                <a:pos x="connsiteX45-1927" y="connsiteY45-1928"/>
              </a:cxn>
              <a:cxn ang="0">
                <a:pos x="connsiteX46-1929" y="connsiteY46-1930"/>
              </a:cxn>
              <a:cxn ang="0">
                <a:pos x="connsiteX47-1931" y="connsiteY47-1932"/>
              </a:cxn>
              <a:cxn ang="0">
                <a:pos x="connsiteX48-1933" y="connsiteY48-1934"/>
              </a:cxn>
              <a:cxn ang="0">
                <a:pos x="connsiteX49-1935" y="connsiteY49-1936"/>
              </a:cxn>
              <a:cxn ang="0">
                <a:pos x="connsiteX50-1937" y="connsiteY50-1938"/>
              </a:cxn>
              <a:cxn ang="0">
                <a:pos x="connsiteX51-1939" y="connsiteY51-1940"/>
              </a:cxn>
              <a:cxn ang="0">
                <a:pos x="connsiteX52-1941" y="connsiteY52-1942"/>
              </a:cxn>
              <a:cxn ang="0">
                <a:pos x="connsiteX53-1943" y="connsiteY53-1944"/>
              </a:cxn>
              <a:cxn ang="0">
                <a:pos x="connsiteX54-1945" y="connsiteY54-1946"/>
              </a:cxn>
              <a:cxn ang="0">
                <a:pos x="connsiteX55-1947" y="connsiteY55-1948"/>
              </a:cxn>
              <a:cxn ang="0">
                <a:pos x="connsiteX56-1949" y="connsiteY56-1950"/>
              </a:cxn>
              <a:cxn ang="0">
                <a:pos x="connsiteX57-1951" y="connsiteY57-1952"/>
              </a:cxn>
              <a:cxn ang="0">
                <a:pos x="connsiteX58-1953" y="connsiteY58-1954"/>
              </a:cxn>
              <a:cxn ang="0">
                <a:pos x="connsiteX59-1955" y="connsiteY59-1956"/>
              </a:cxn>
              <a:cxn ang="0">
                <a:pos x="connsiteX60-1957" y="connsiteY60-1958"/>
              </a:cxn>
              <a:cxn ang="0">
                <a:pos x="connsiteX61-1959" y="connsiteY61-1960"/>
              </a:cxn>
              <a:cxn ang="0">
                <a:pos x="connsiteX62-1961" y="connsiteY62-1962"/>
              </a:cxn>
              <a:cxn ang="0">
                <a:pos x="connsiteX63-1963" y="connsiteY63-1964"/>
              </a:cxn>
              <a:cxn ang="0">
                <a:pos x="connsiteX64-1965" y="connsiteY64-1966"/>
              </a:cxn>
              <a:cxn ang="0">
                <a:pos x="connsiteX65-1967" y="connsiteY65-1968"/>
              </a:cxn>
              <a:cxn ang="0">
                <a:pos x="connsiteX66-1969" y="connsiteY66-1970"/>
              </a:cxn>
              <a:cxn ang="0">
                <a:pos x="connsiteX67-1971" y="connsiteY67-1972"/>
              </a:cxn>
              <a:cxn ang="0">
                <a:pos x="connsiteX68-1973" y="connsiteY68-1974"/>
              </a:cxn>
              <a:cxn ang="0">
                <a:pos x="connsiteX69-1975" y="connsiteY69-1976"/>
              </a:cxn>
              <a:cxn ang="0">
                <a:pos x="connsiteX70-1977" y="connsiteY70-1978"/>
              </a:cxn>
              <a:cxn ang="0">
                <a:pos x="connsiteX71-1979" y="connsiteY71-1980"/>
              </a:cxn>
              <a:cxn ang="0">
                <a:pos x="connsiteX72-1981" y="connsiteY72-1982"/>
              </a:cxn>
              <a:cxn ang="0">
                <a:pos x="connsiteX73-1983" y="connsiteY73-1984"/>
              </a:cxn>
              <a:cxn ang="0">
                <a:pos x="connsiteX74-1985" y="connsiteY74-1986"/>
              </a:cxn>
              <a:cxn ang="0">
                <a:pos x="connsiteX75-1987" y="connsiteY75-1988"/>
              </a:cxn>
              <a:cxn ang="0">
                <a:pos x="connsiteX76-1989" y="connsiteY76-1990"/>
              </a:cxn>
              <a:cxn ang="0">
                <a:pos x="connsiteX77-1991" y="connsiteY77-1992"/>
              </a:cxn>
              <a:cxn ang="0">
                <a:pos x="connsiteX78-1993" y="connsiteY78-1994"/>
              </a:cxn>
              <a:cxn ang="0">
                <a:pos x="connsiteX79-1995" y="connsiteY79-1996"/>
              </a:cxn>
              <a:cxn ang="0">
                <a:pos x="connsiteX80-1997" y="connsiteY80-1998"/>
              </a:cxn>
              <a:cxn ang="0">
                <a:pos x="connsiteX81-1999" y="connsiteY81-2000"/>
              </a:cxn>
              <a:cxn ang="0">
                <a:pos x="connsiteX82-2001" y="connsiteY82-2002"/>
              </a:cxn>
              <a:cxn ang="0">
                <a:pos x="connsiteX83-2003" y="connsiteY83-2004"/>
              </a:cxn>
              <a:cxn ang="0">
                <a:pos x="connsiteX84-2005" y="connsiteY84-2006"/>
              </a:cxn>
              <a:cxn ang="0">
                <a:pos x="connsiteX85-2007" y="connsiteY85-2008"/>
              </a:cxn>
              <a:cxn ang="0">
                <a:pos x="connsiteX86-2009" y="connsiteY86-2010"/>
              </a:cxn>
              <a:cxn ang="0">
                <a:pos x="connsiteX87-2011" y="connsiteY87-2012"/>
              </a:cxn>
              <a:cxn ang="0">
                <a:pos x="connsiteX88-2013" y="connsiteY88-2014"/>
              </a:cxn>
              <a:cxn ang="0">
                <a:pos x="connsiteX89-2015" y="connsiteY89-2016"/>
              </a:cxn>
              <a:cxn ang="0">
                <a:pos x="connsiteX90-2017" y="connsiteY90-2018"/>
              </a:cxn>
              <a:cxn ang="0">
                <a:pos x="connsiteX91-2019" y="connsiteY91-2020"/>
              </a:cxn>
              <a:cxn ang="0">
                <a:pos x="connsiteX92-2021" y="connsiteY92-2022"/>
              </a:cxn>
              <a:cxn ang="0">
                <a:pos x="connsiteX93-2023" y="connsiteY93-2024"/>
              </a:cxn>
              <a:cxn ang="0">
                <a:pos x="connsiteX94-2025" y="connsiteY94-2026"/>
              </a:cxn>
              <a:cxn ang="0">
                <a:pos x="connsiteX95-2027" y="connsiteY95-2028"/>
              </a:cxn>
              <a:cxn ang="0">
                <a:pos x="connsiteX96-2029" y="connsiteY96-2030"/>
              </a:cxn>
              <a:cxn ang="0">
                <a:pos x="connsiteX97-2031" y="connsiteY97-2032"/>
              </a:cxn>
              <a:cxn ang="0">
                <a:pos x="connsiteX98-2033" y="connsiteY98-2034"/>
              </a:cxn>
              <a:cxn ang="0">
                <a:pos x="connsiteX99-2035" y="connsiteY99-2036"/>
              </a:cxn>
              <a:cxn ang="0">
                <a:pos x="connsiteX100-2037" y="connsiteY100-2038"/>
              </a:cxn>
              <a:cxn ang="0">
                <a:pos x="connsiteX101-2039" y="connsiteY101-2040"/>
              </a:cxn>
              <a:cxn ang="0">
                <a:pos x="connsiteX102-2041" y="connsiteY102-2042"/>
              </a:cxn>
              <a:cxn ang="0">
                <a:pos x="connsiteX103-2043" y="connsiteY103-2044"/>
              </a:cxn>
              <a:cxn ang="0">
                <a:pos x="connsiteX104-2045" y="connsiteY104-2046"/>
              </a:cxn>
              <a:cxn ang="0">
                <a:pos x="connsiteX105-2047" y="connsiteY105-2048"/>
              </a:cxn>
              <a:cxn ang="0">
                <a:pos x="connsiteX106-2049" y="connsiteY106-2050"/>
              </a:cxn>
              <a:cxn ang="0">
                <a:pos x="connsiteX107-2051" y="connsiteY107-2052"/>
              </a:cxn>
              <a:cxn ang="0">
                <a:pos x="connsiteX108-2053" y="connsiteY108-2054"/>
              </a:cxn>
              <a:cxn ang="0">
                <a:pos x="connsiteX109-2055" y="connsiteY109-2056"/>
              </a:cxn>
              <a:cxn ang="0">
                <a:pos x="connsiteX110-2057" y="connsiteY110-2058"/>
              </a:cxn>
              <a:cxn ang="0">
                <a:pos x="connsiteX111-2059" y="connsiteY111-2060"/>
              </a:cxn>
              <a:cxn ang="0">
                <a:pos x="connsiteX112-2061" y="connsiteY112-2062"/>
              </a:cxn>
              <a:cxn ang="0">
                <a:pos x="connsiteX113-2063" y="connsiteY113-2064"/>
              </a:cxn>
              <a:cxn ang="0">
                <a:pos x="connsiteX114-2065" y="connsiteY114-2066"/>
              </a:cxn>
              <a:cxn ang="0">
                <a:pos x="connsiteX115-2067" y="connsiteY115-2068"/>
              </a:cxn>
              <a:cxn ang="0">
                <a:pos x="connsiteX116-2069" y="connsiteY116-2070"/>
              </a:cxn>
              <a:cxn ang="0">
                <a:pos x="connsiteX117-2071" y="connsiteY117-2072"/>
              </a:cxn>
              <a:cxn ang="0">
                <a:pos x="connsiteX118-2073" y="connsiteY118-2074"/>
              </a:cxn>
              <a:cxn ang="0">
                <a:pos x="connsiteX119-2075" y="connsiteY119-2076"/>
              </a:cxn>
              <a:cxn ang="0">
                <a:pos x="connsiteX120-2077" y="connsiteY120-2078"/>
              </a:cxn>
              <a:cxn ang="0">
                <a:pos x="connsiteX121-2079" y="connsiteY121-2080"/>
              </a:cxn>
              <a:cxn ang="0">
                <a:pos x="connsiteX122-2081" y="connsiteY122-2082"/>
              </a:cxn>
              <a:cxn ang="0">
                <a:pos x="connsiteX123-2083" y="connsiteY123-2084"/>
              </a:cxn>
              <a:cxn ang="0">
                <a:pos x="connsiteX124-2085" y="connsiteY124-2086"/>
              </a:cxn>
              <a:cxn ang="0">
                <a:pos x="connsiteX125-2087" y="connsiteY125-2088"/>
              </a:cxn>
              <a:cxn ang="0">
                <a:pos x="connsiteX126-2089" y="connsiteY126-2090"/>
              </a:cxn>
              <a:cxn ang="0">
                <a:pos x="connsiteX127-2091" y="connsiteY127-2092"/>
              </a:cxn>
              <a:cxn ang="0">
                <a:pos x="connsiteX128-2093" y="connsiteY128-2094"/>
              </a:cxn>
              <a:cxn ang="0">
                <a:pos x="connsiteX129-2095" y="connsiteY129-2096"/>
              </a:cxn>
              <a:cxn ang="0">
                <a:pos x="connsiteX130-2097" y="connsiteY130-2098"/>
              </a:cxn>
              <a:cxn ang="0">
                <a:pos x="connsiteX131-2099" y="connsiteY131-2100"/>
              </a:cxn>
              <a:cxn ang="0">
                <a:pos x="connsiteX132-2101" y="connsiteY132-2102"/>
              </a:cxn>
              <a:cxn ang="0">
                <a:pos x="connsiteX133-2103" y="connsiteY133-2104"/>
              </a:cxn>
              <a:cxn ang="0">
                <a:pos x="connsiteX134-2105" y="connsiteY134-2106"/>
              </a:cxn>
              <a:cxn ang="0">
                <a:pos x="connsiteX135-2107" y="connsiteY135-2108"/>
              </a:cxn>
              <a:cxn ang="0">
                <a:pos x="connsiteX136-2109" y="connsiteY136-2110"/>
              </a:cxn>
              <a:cxn ang="0">
                <a:pos x="connsiteX137-2111" y="connsiteY137-2112"/>
              </a:cxn>
              <a:cxn ang="0">
                <a:pos x="connsiteX138-2113" y="connsiteY138-2114"/>
              </a:cxn>
              <a:cxn ang="0">
                <a:pos x="connsiteX139-2115" y="connsiteY139-2116"/>
              </a:cxn>
              <a:cxn ang="0">
                <a:pos x="connsiteX140-2117" y="connsiteY140-2118"/>
              </a:cxn>
              <a:cxn ang="0">
                <a:pos x="connsiteX141-2119" y="connsiteY141-2120"/>
              </a:cxn>
              <a:cxn ang="0">
                <a:pos x="connsiteX142-2121" y="connsiteY142-2122"/>
              </a:cxn>
              <a:cxn ang="0">
                <a:pos x="connsiteX143-2123" y="connsiteY143-2124"/>
              </a:cxn>
              <a:cxn ang="0">
                <a:pos x="connsiteX144-2125" y="connsiteY144-2126"/>
              </a:cxn>
              <a:cxn ang="0">
                <a:pos x="connsiteX145-2127" y="connsiteY145-2128"/>
              </a:cxn>
              <a:cxn ang="0">
                <a:pos x="connsiteX146-2129" y="connsiteY146-2130"/>
              </a:cxn>
              <a:cxn ang="0">
                <a:pos x="connsiteX147-2131" y="connsiteY147-2132"/>
              </a:cxn>
              <a:cxn ang="0">
                <a:pos x="connsiteX148-2133" y="connsiteY148-2134"/>
              </a:cxn>
              <a:cxn ang="0">
                <a:pos x="connsiteX149-2135" y="connsiteY149-2136"/>
              </a:cxn>
              <a:cxn ang="0">
                <a:pos x="connsiteX150-2137" y="connsiteY150-2138"/>
              </a:cxn>
              <a:cxn ang="0">
                <a:pos x="connsiteX151-2139" y="connsiteY151-2140"/>
              </a:cxn>
              <a:cxn ang="0">
                <a:pos x="connsiteX152-2141" y="connsiteY152-2142"/>
              </a:cxn>
            </a:cxnLst>
            <a:rect l="l" t="t" r="r" b="b"/>
            <a:pathLst>
              <a:path w="3836913" h="5979886">
                <a:moveTo>
                  <a:pt x="2037142" y="5428343"/>
                </a:moveTo>
                <a:lnTo>
                  <a:pt x="2037142" y="5428343"/>
                </a:lnTo>
                <a:cubicBezTo>
                  <a:pt x="2019582" y="5603931"/>
                  <a:pt x="2038002" y="5527360"/>
                  <a:pt x="1993599" y="5660572"/>
                </a:cubicBezTo>
                <a:lnTo>
                  <a:pt x="1979085" y="5704114"/>
                </a:lnTo>
                <a:cubicBezTo>
                  <a:pt x="1969524" y="5732796"/>
                  <a:pt x="1961118" y="5770739"/>
                  <a:pt x="1935542" y="5791200"/>
                </a:cubicBezTo>
                <a:cubicBezTo>
                  <a:pt x="1923595" y="5800757"/>
                  <a:pt x="1906513" y="5800876"/>
                  <a:pt x="1891999" y="5805714"/>
                </a:cubicBezTo>
                <a:cubicBezTo>
                  <a:pt x="1877485" y="5815390"/>
                  <a:pt x="1864058" y="5826942"/>
                  <a:pt x="1848456" y="5834743"/>
                </a:cubicBezTo>
                <a:cubicBezTo>
                  <a:pt x="1792162" y="5862890"/>
                  <a:pt x="1775999" y="5845126"/>
                  <a:pt x="1703313" y="5834743"/>
                </a:cubicBezTo>
                <a:cubicBezTo>
                  <a:pt x="1688799" y="5825067"/>
                  <a:pt x="1675711" y="5812799"/>
                  <a:pt x="1659770" y="5805714"/>
                </a:cubicBezTo>
                <a:cubicBezTo>
                  <a:pt x="1561219" y="5761913"/>
                  <a:pt x="1519779" y="5772277"/>
                  <a:pt x="1398513" y="5762172"/>
                </a:cubicBezTo>
                <a:cubicBezTo>
                  <a:pt x="1363101" y="5750367"/>
                  <a:pt x="1339562" y="5746764"/>
                  <a:pt x="1311427" y="5718629"/>
                </a:cubicBezTo>
                <a:cubicBezTo>
                  <a:pt x="1299092" y="5706294"/>
                  <a:pt x="1290200" y="5690688"/>
                  <a:pt x="1282399" y="5675086"/>
                </a:cubicBezTo>
                <a:cubicBezTo>
                  <a:pt x="1275557" y="5661402"/>
                  <a:pt x="1272723" y="5646057"/>
                  <a:pt x="1267885" y="5631543"/>
                </a:cubicBezTo>
                <a:cubicBezTo>
                  <a:pt x="1272723" y="5607353"/>
                  <a:pt x="1271367" y="5581037"/>
                  <a:pt x="1282399" y="5558972"/>
                </a:cubicBezTo>
                <a:cubicBezTo>
                  <a:pt x="1304143" y="5515483"/>
                  <a:pt x="1330781" y="5513816"/>
                  <a:pt x="1369485" y="5500914"/>
                </a:cubicBezTo>
                <a:cubicBezTo>
                  <a:pt x="1379161" y="5486400"/>
                  <a:pt x="1390712" y="5472974"/>
                  <a:pt x="1398513" y="5457372"/>
                </a:cubicBezTo>
                <a:cubicBezTo>
                  <a:pt x="1410705" y="5432988"/>
                  <a:pt x="1420569" y="5379017"/>
                  <a:pt x="1427542" y="5355772"/>
                </a:cubicBezTo>
                <a:cubicBezTo>
                  <a:pt x="1436335" y="5326464"/>
                  <a:pt x="1456570" y="5268686"/>
                  <a:pt x="1456570" y="5268686"/>
                </a:cubicBezTo>
                <a:cubicBezTo>
                  <a:pt x="1461408" y="5186438"/>
                  <a:pt x="1460429" y="5103641"/>
                  <a:pt x="1471085" y="5021943"/>
                </a:cubicBezTo>
                <a:cubicBezTo>
                  <a:pt x="1475043" y="4991601"/>
                  <a:pt x="1500113" y="4934857"/>
                  <a:pt x="1500113" y="4934857"/>
                </a:cubicBezTo>
                <a:cubicBezTo>
                  <a:pt x="1523646" y="4393584"/>
                  <a:pt x="1524538" y="4528600"/>
                  <a:pt x="1500113" y="3759200"/>
                </a:cubicBezTo>
                <a:cubicBezTo>
                  <a:pt x="1498532" y="3709408"/>
                  <a:pt x="1483518" y="3686602"/>
                  <a:pt x="1471085" y="3643086"/>
                </a:cubicBezTo>
                <a:cubicBezTo>
                  <a:pt x="1465605" y="3623906"/>
                  <a:pt x="1460138" y="3604655"/>
                  <a:pt x="1456570" y="3585029"/>
                </a:cubicBezTo>
                <a:cubicBezTo>
                  <a:pt x="1447368" y="3534421"/>
                  <a:pt x="1444252" y="3443181"/>
                  <a:pt x="1413027" y="3396343"/>
                </a:cubicBezTo>
                <a:lnTo>
                  <a:pt x="1325942" y="3265714"/>
                </a:lnTo>
                <a:lnTo>
                  <a:pt x="1296913" y="3222172"/>
                </a:lnTo>
                <a:cubicBezTo>
                  <a:pt x="1224622" y="3005295"/>
                  <a:pt x="1261641" y="3150098"/>
                  <a:pt x="1282399" y="2714172"/>
                </a:cubicBezTo>
                <a:cubicBezTo>
                  <a:pt x="1288357" y="2589051"/>
                  <a:pt x="1298223" y="2513696"/>
                  <a:pt x="1311427" y="2394857"/>
                </a:cubicBezTo>
                <a:cubicBezTo>
                  <a:pt x="1306589" y="2331962"/>
                  <a:pt x="1337296" y="2254632"/>
                  <a:pt x="1296913" y="2206172"/>
                </a:cubicBezTo>
                <a:cubicBezTo>
                  <a:pt x="1239772" y="2137602"/>
                  <a:pt x="1166575" y="2230233"/>
                  <a:pt x="1122742" y="2249714"/>
                </a:cubicBezTo>
                <a:cubicBezTo>
                  <a:pt x="1094780" y="2262141"/>
                  <a:pt x="1035656" y="2278743"/>
                  <a:pt x="1035656" y="2278743"/>
                </a:cubicBezTo>
                <a:cubicBezTo>
                  <a:pt x="1023531" y="2278238"/>
                  <a:pt x="709361" y="2279478"/>
                  <a:pt x="600227" y="2249714"/>
                </a:cubicBezTo>
                <a:cubicBezTo>
                  <a:pt x="575091" y="2242859"/>
                  <a:pt x="552051" y="2229834"/>
                  <a:pt x="527656" y="2220686"/>
                </a:cubicBezTo>
                <a:cubicBezTo>
                  <a:pt x="513331" y="2215314"/>
                  <a:pt x="498627" y="2211010"/>
                  <a:pt x="484113" y="2206172"/>
                </a:cubicBezTo>
                <a:cubicBezTo>
                  <a:pt x="435423" y="2173711"/>
                  <a:pt x="430263" y="2177249"/>
                  <a:pt x="397027" y="2119086"/>
                </a:cubicBezTo>
                <a:cubicBezTo>
                  <a:pt x="389436" y="2105802"/>
                  <a:pt x="392070" y="2087490"/>
                  <a:pt x="382513" y="2075543"/>
                </a:cubicBezTo>
                <a:cubicBezTo>
                  <a:pt x="362050" y="2049964"/>
                  <a:pt x="324112" y="2041561"/>
                  <a:pt x="295427" y="2032000"/>
                </a:cubicBezTo>
                <a:cubicBezTo>
                  <a:pt x="280913" y="2022324"/>
                  <a:pt x="268941" y="2006627"/>
                  <a:pt x="251885" y="2002972"/>
                </a:cubicBezTo>
                <a:cubicBezTo>
                  <a:pt x="199632" y="1991775"/>
                  <a:pt x="145129" y="1996014"/>
                  <a:pt x="92227" y="1988457"/>
                </a:cubicBezTo>
                <a:cubicBezTo>
                  <a:pt x="77082" y="1986293"/>
                  <a:pt x="63199" y="1978781"/>
                  <a:pt x="48685" y="1973943"/>
                </a:cubicBezTo>
                <a:cubicBezTo>
                  <a:pt x="-57754" y="1814286"/>
                  <a:pt x="41079" y="1821680"/>
                  <a:pt x="57529" y="1525588"/>
                </a:cubicBezTo>
                <a:cubicBezTo>
                  <a:pt x="327181" y="1541978"/>
                  <a:pt x="208947" y="1509562"/>
                  <a:pt x="242133" y="1510847"/>
                </a:cubicBezTo>
                <a:cubicBezTo>
                  <a:pt x="275319" y="1512132"/>
                  <a:pt x="251809" y="1562328"/>
                  <a:pt x="256647" y="1533299"/>
                </a:cubicBezTo>
                <a:cubicBezTo>
                  <a:pt x="344393" y="1555235"/>
                  <a:pt x="366373" y="1547322"/>
                  <a:pt x="397027" y="1553029"/>
                </a:cubicBezTo>
                <a:cubicBezTo>
                  <a:pt x="427681" y="1558736"/>
                  <a:pt x="426056" y="1562705"/>
                  <a:pt x="440570" y="1567543"/>
                </a:cubicBezTo>
                <a:cubicBezTo>
                  <a:pt x="455084" y="1572381"/>
                  <a:pt x="469270" y="1578346"/>
                  <a:pt x="484113" y="1582057"/>
                </a:cubicBezTo>
                <a:cubicBezTo>
                  <a:pt x="503465" y="1586895"/>
                  <a:pt x="522990" y="1591092"/>
                  <a:pt x="542170" y="1596572"/>
                </a:cubicBezTo>
                <a:cubicBezTo>
                  <a:pt x="613024" y="1616816"/>
                  <a:pt x="598348" y="1625331"/>
                  <a:pt x="701827" y="1640114"/>
                </a:cubicBezTo>
                <a:lnTo>
                  <a:pt x="803427" y="1654629"/>
                </a:lnTo>
                <a:cubicBezTo>
                  <a:pt x="840867" y="1649280"/>
                  <a:pt x="908039" y="1645865"/>
                  <a:pt x="948570" y="1625600"/>
                </a:cubicBezTo>
                <a:cubicBezTo>
                  <a:pt x="964172" y="1617799"/>
                  <a:pt x="976173" y="1603657"/>
                  <a:pt x="992113" y="1596572"/>
                </a:cubicBezTo>
                <a:cubicBezTo>
                  <a:pt x="1020075" y="1584145"/>
                  <a:pt x="1079199" y="1567543"/>
                  <a:pt x="1079199" y="1567543"/>
                </a:cubicBezTo>
                <a:cubicBezTo>
                  <a:pt x="1209264" y="1480832"/>
                  <a:pt x="1110891" y="1563286"/>
                  <a:pt x="1137256" y="1233714"/>
                </a:cubicBezTo>
                <a:cubicBezTo>
                  <a:pt x="1139565" y="1204848"/>
                  <a:pt x="1175566" y="1104269"/>
                  <a:pt x="1180799" y="1088572"/>
                </a:cubicBezTo>
                <a:lnTo>
                  <a:pt x="1195313" y="1045029"/>
                </a:lnTo>
                <a:cubicBezTo>
                  <a:pt x="1200151" y="1030515"/>
                  <a:pt x="1197097" y="1009973"/>
                  <a:pt x="1209827" y="1001486"/>
                </a:cubicBezTo>
                <a:lnTo>
                  <a:pt x="1253370" y="972457"/>
                </a:lnTo>
                <a:cubicBezTo>
                  <a:pt x="1263046" y="957943"/>
                  <a:pt x="1268777" y="939811"/>
                  <a:pt x="1282399" y="928914"/>
                </a:cubicBezTo>
                <a:cubicBezTo>
                  <a:pt x="1294346" y="919357"/>
                  <a:pt x="1312568" y="921830"/>
                  <a:pt x="1325942" y="914400"/>
                </a:cubicBezTo>
                <a:cubicBezTo>
                  <a:pt x="1356439" y="897457"/>
                  <a:pt x="1383999" y="875695"/>
                  <a:pt x="1413027" y="856343"/>
                </a:cubicBezTo>
                <a:lnTo>
                  <a:pt x="1456570" y="827314"/>
                </a:lnTo>
                <a:cubicBezTo>
                  <a:pt x="1466246" y="812800"/>
                  <a:pt x="1473264" y="796107"/>
                  <a:pt x="1485599" y="783772"/>
                </a:cubicBezTo>
                <a:cubicBezTo>
                  <a:pt x="1497934" y="771437"/>
                  <a:pt x="1519897" y="769536"/>
                  <a:pt x="1529142" y="754743"/>
                </a:cubicBezTo>
                <a:cubicBezTo>
                  <a:pt x="1545359" y="728795"/>
                  <a:pt x="1548494" y="696686"/>
                  <a:pt x="1558170" y="667657"/>
                </a:cubicBezTo>
                <a:lnTo>
                  <a:pt x="1572685" y="624114"/>
                </a:lnTo>
                <a:cubicBezTo>
                  <a:pt x="1577523" y="469295"/>
                  <a:pt x="1578362" y="314299"/>
                  <a:pt x="1587199" y="159657"/>
                </a:cubicBezTo>
                <a:cubicBezTo>
                  <a:pt x="1588487" y="137118"/>
                  <a:pt x="1614595" y="86027"/>
                  <a:pt x="1630742" y="72572"/>
                </a:cubicBezTo>
                <a:cubicBezTo>
                  <a:pt x="1647364" y="58721"/>
                  <a:pt x="1670013" y="54278"/>
                  <a:pt x="1688799" y="43543"/>
                </a:cubicBezTo>
                <a:cubicBezTo>
                  <a:pt x="1767579" y="-1475"/>
                  <a:pt x="1696053" y="26610"/>
                  <a:pt x="1775885" y="0"/>
                </a:cubicBezTo>
                <a:cubicBezTo>
                  <a:pt x="1887161" y="4838"/>
                  <a:pt x="1999951" y="-4411"/>
                  <a:pt x="2109713" y="14514"/>
                </a:cubicBezTo>
                <a:cubicBezTo>
                  <a:pt x="2144094" y="20442"/>
                  <a:pt x="2196799" y="72572"/>
                  <a:pt x="2196799" y="72572"/>
                </a:cubicBezTo>
                <a:cubicBezTo>
                  <a:pt x="2201637" y="87086"/>
                  <a:pt x="2203883" y="102740"/>
                  <a:pt x="2211313" y="116114"/>
                </a:cubicBezTo>
                <a:cubicBezTo>
                  <a:pt x="2228256" y="146612"/>
                  <a:pt x="2258337" y="170102"/>
                  <a:pt x="2269370" y="203200"/>
                </a:cubicBezTo>
                <a:lnTo>
                  <a:pt x="2298399" y="290286"/>
                </a:lnTo>
                <a:lnTo>
                  <a:pt x="2312913" y="333829"/>
                </a:lnTo>
                <a:lnTo>
                  <a:pt x="2327427" y="377372"/>
                </a:lnTo>
                <a:cubicBezTo>
                  <a:pt x="2332265" y="474134"/>
                  <a:pt x="2325105" y="572249"/>
                  <a:pt x="2341942" y="667657"/>
                </a:cubicBezTo>
                <a:cubicBezTo>
                  <a:pt x="2344974" y="684835"/>
                  <a:pt x="2363169" y="639716"/>
                  <a:pt x="2370970" y="624114"/>
                </a:cubicBezTo>
                <a:cubicBezTo>
                  <a:pt x="2377812" y="610430"/>
                  <a:pt x="2378055" y="593946"/>
                  <a:pt x="2385485" y="580572"/>
                </a:cubicBezTo>
                <a:cubicBezTo>
                  <a:pt x="2402428" y="550074"/>
                  <a:pt x="2424190" y="522515"/>
                  <a:pt x="2443542" y="493486"/>
                </a:cubicBezTo>
                <a:cubicBezTo>
                  <a:pt x="2453218" y="478972"/>
                  <a:pt x="2467054" y="466492"/>
                  <a:pt x="2472570" y="449943"/>
                </a:cubicBezTo>
                <a:cubicBezTo>
                  <a:pt x="2477408" y="435429"/>
                  <a:pt x="2476267" y="417218"/>
                  <a:pt x="2487085" y="406400"/>
                </a:cubicBezTo>
                <a:cubicBezTo>
                  <a:pt x="2511754" y="381731"/>
                  <a:pt x="2545142" y="367695"/>
                  <a:pt x="2574170" y="348343"/>
                </a:cubicBezTo>
                <a:lnTo>
                  <a:pt x="2617713" y="319314"/>
                </a:lnTo>
                <a:cubicBezTo>
                  <a:pt x="2724151" y="324152"/>
                  <a:pt x="2831238" y="321134"/>
                  <a:pt x="2937027" y="333829"/>
                </a:cubicBezTo>
                <a:cubicBezTo>
                  <a:pt x="2954347" y="335907"/>
                  <a:pt x="2966375" y="352718"/>
                  <a:pt x="2980570" y="362857"/>
                </a:cubicBezTo>
                <a:cubicBezTo>
                  <a:pt x="3009475" y="383504"/>
                  <a:pt x="3060192" y="419173"/>
                  <a:pt x="3082170" y="449943"/>
                </a:cubicBezTo>
                <a:cubicBezTo>
                  <a:pt x="3094746" y="467549"/>
                  <a:pt x="3100464" y="489214"/>
                  <a:pt x="3111199" y="508000"/>
                </a:cubicBezTo>
                <a:cubicBezTo>
                  <a:pt x="3128181" y="537719"/>
                  <a:pt x="3165073" y="584671"/>
                  <a:pt x="3183770" y="609600"/>
                </a:cubicBezTo>
                <a:cubicBezTo>
                  <a:pt x="3188608" y="633791"/>
                  <a:pt x="3192302" y="658239"/>
                  <a:pt x="3198285" y="682172"/>
                </a:cubicBezTo>
                <a:cubicBezTo>
                  <a:pt x="3201996" y="697014"/>
                  <a:pt x="3211011" y="710520"/>
                  <a:pt x="3212799" y="725714"/>
                </a:cubicBezTo>
                <a:cubicBezTo>
                  <a:pt x="3232632" y="894298"/>
                  <a:pt x="3214753" y="889655"/>
                  <a:pt x="3241827" y="1016000"/>
                </a:cubicBezTo>
                <a:cubicBezTo>
                  <a:pt x="3250186" y="1055010"/>
                  <a:pt x="3258240" y="1094265"/>
                  <a:pt x="3270856" y="1132114"/>
                </a:cubicBezTo>
                <a:cubicBezTo>
                  <a:pt x="3275694" y="1146628"/>
                  <a:pt x="3277940" y="1162283"/>
                  <a:pt x="3285370" y="1175657"/>
                </a:cubicBezTo>
                <a:cubicBezTo>
                  <a:pt x="3310898" y="1221608"/>
                  <a:pt x="3354353" y="1277311"/>
                  <a:pt x="3386970" y="1320800"/>
                </a:cubicBezTo>
                <a:cubicBezTo>
                  <a:pt x="3412518" y="1397441"/>
                  <a:pt x="3392998" y="1351612"/>
                  <a:pt x="3459542" y="1451429"/>
                </a:cubicBezTo>
                <a:cubicBezTo>
                  <a:pt x="3469218" y="1465943"/>
                  <a:pt x="3474056" y="1485296"/>
                  <a:pt x="3488570" y="1494972"/>
                </a:cubicBezTo>
                <a:lnTo>
                  <a:pt x="3532113" y="1524000"/>
                </a:lnTo>
                <a:cubicBezTo>
                  <a:pt x="3536951" y="1538514"/>
                  <a:pt x="3535809" y="1556725"/>
                  <a:pt x="3546627" y="1567543"/>
                </a:cubicBezTo>
                <a:cubicBezTo>
                  <a:pt x="3557445" y="1578361"/>
                  <a:pt x="3574955" y="1580455"/>
                  <a:pt x="3590170" y="1582057"/>
                </a:cubicBezTo>
                <a:cubicBezTo>
                  <a:pt x="3667305" y="1590177"/>
                  <a:pt x="3744989" y="1591734"/>
                  <a:pt x="3822399" y="1596572"/>
                </a:cubicBezTo>
                <a:cubicBezTo>
                  <a:pt x="3827237" y="1615924"/>
                  <a:pt x="3836913" y="1634681"/>
                  <a:pt x="3836913" y="1654629"/>
                </a:cubicBezTo>
                <a:cubicBezTo>
                  <a:pt x="3836913" y="1687051"/>
                  <a:pt x="3836676" y="1814760"/>
                  <a:pt x="3807885" y="1872343"/>
                </a:cubicBezTo>
                <a:cubicBezTo>
                  <a:pt x="3800084" y="1887945"/>
                  <a:pt x="3788532" y="1901372"/>
                  <a:pt x="3778856" y="1915886"/>
                </a:cubicBezTo>
                <a:cubicBezTo>
                  <a:pt x="3774018" y="1930400"/>
                  <a:pt x="3771184" y="1945745"/>
                  <a:pt x="3764342" y="1959429"/>
                </a:cubicBezTo>
                <a:cubicBezTo>
                  <a:pt x="3723800" y="2040512"/>
                  <a:pt x="3731251" y="1965232"/>
                  <a:pt x="3706285" y="2090057"/>
                </a:cubicBezTo>
                <a:cubicBezTo>
                  <a:pt x="3698000" y="2131482"/>
                  <a:pt x="3689552" y="2179698"/>
                  <a:pt x="3677256" y="2220686"/>
                </a:cubicBezTo>
                <a:cubicBezTo>
                  <a:pt x="3668463" y="2249994"/>
                  <a:pt x="3665200" y="2282312"/>
                  <a:pt x="3648227" y="2307772"/>
                </a:cubicBezTo>
                <a:lnTo>
                  <a:pt x="3619199" y="2351314"/>
                </a:lnTo>
                <a:cubicBezTo>
                  <a:pt x="3584689" y="2454846"/>
                  <a:pt x="3633622" y="2329681"/>
                  <a:pt x="3561142" y="2438400"/>
                </a:cubicBezTo>
                <a:cubicBezTo>
                  <a:pt x="3552655" y="2451130"/>
                  <a:pt x="3554218" y="2468659"/>
                  <a:pt x="3546627" y="2481943"/>
                </a:cubicBezTo>
                <a:cubicBezTo>
                  <a:pt x="3513390" y="2540108"/>
                  <a:pt x="3508234" y="2536568"/>
                  <a:pt x="3459542" y="2569029"/>
                </a:cubicBezTo>
                <a:cubicBezTo>
                  <a:pt x="3454704" y="2583543"/>
                  <a:pt x="3451054" y="2598510"/>
                  <a:pt x="3445027" y="2612572"/>
                </a:cubicBezTo>
                <a:cubicBezTo>
                  <a:pt x="3436504" y="2632459"/>
                  <a:pt x="3417541" y="2649047"/>
                  <a:pt x="3415999" y="2670629"/>
                </a:cubicBezTo>
                <a:cubicBezTo>
                  <a:pt x="3414798" y="2687447"/>
                  <a:pt x="3425982" y="2829391"/>
                  <a:pt x="3445027" y="2873829"/>
                </a:cubicBezTo>
                <a:cubicBezTo>
                  <a:pt x="3451899" y="2889863"/>
                  <a:pt x="3464380" y="2902858"/>
                  <a:pt x="3474056" y="2917372"/>
                </a:cubicBezTo>
                <a:cubicBezTo>
                  <a:pt x="3478894" y="3004458"/>
                  <a:pt x="3482356" y="3091631"/>
                  <a:pt x="3488570" y="3178629"/>
                </a:cubicBezTo>
                <a:cubicBezTo>
                  <a:pt x="3492034" y="3227128"/>
                  <a:pt x="3503085" y="3275150"/>
                  <a:pt x="3503085" y="3323772"/>
                </a:cubicBezTo>
                <a:cubicBezTo>
                  <a:pt x="3503085" y="3633448"/>
                  <a:pt x="3497414" y="3943137"/>
                  <a:pt x="3488570" y="4252686"/>
                </a:cubicBezTo>
                <a:cubicBezTo>
                  <a:pt x="3488153" y="4267296"/>
                  <a:pt x="3464611" y="4392067"/>
                  <a:pt x="3459542" y="4412343"/>
                </a:cubicBezTo>
                <a:cubicBezTo>
                  <a:pt x="3455831" y="4427186"/>
                  <a:pt x="3457477" y="4446993"/>
                  <a:pt x="3445027" y="4455886"/>
                </a:cubicBezTo>
                <a:cubicBezTo>
                  <a:pt x="3410027" y="4480886"/>
                  <a:pt x="3311177" y="4492708"/>
                  <a:pt x="3270856" y="4499429"/>
                </a:cubicBezTo>
                <a:cubicBezTo>
                  <a:pt x="3222012" y="4645959"/>
                  <a:pt x="3227975" y="4591805"/>
                  <a:pt x="3256342" y="4818743"/>
                </a:cubicBezTo>
                <a:cubicBezTo>
                  <a:pt x="3261290" y="4858331"/>
                  <a:pt x="3285370" y="4934857"/>
                  <a:pt x="3285370" y="4934857"/>
                </a:cubicBezTo>
                <a:cubicBezTo>
                  <a:pt x="3280532" y="5007429"/>
                  <a:pt x="3282200" y="5080729"/>
                  <a:pt x="3270856" y="5152572"/>
                </a:cubicBezTo>
                <a:cubicBezTo>
                  <a:pt x="3267481" y="5173944"/>
                  <a:pt x="3246692" y="5189546"/>
                  <a:pt x="3241827" y="5210629"/>
                </a:cubicBezTo>
                <a:cubicBezTo>
                  <a:pt x="3231976" y="5253318"/>
                  <a:pt x="3235905" y="5298297"/>
                  <a:pt x="3227313" y="5341257"/>
                </a:cubicBezTo>
                <a:cubicBezTo>
                  <a:pt x="3212787" y="5413891"/>
                  <a:pt x="3198292" y="5413798"/>
                  <a:pt x="3183770" y="5471886"/>
                </a:cubicBezTo>
                <a:cubicBezTo>
                  <a:pt x="3178932" y="5491238"/>
                  <a:pt x="3177358" y="5511714"/>
                  <a:pt x="3169256" y="5529943"/>
                </a:cubicBezTo>
                <a:cubicBezTo>
                  <a:pt x="3157799" y="5555722"/>
                  <a:pt x="3138329" y="5577282"/>
                  <a:pt x="3125713" y="5602514"/>
                </a:cubicBezTo>
                <a:cubicBezTo>
                  <a:pt x="3114061" y="5625817"/>
                  <a:pt x="3106361" y="5650895"/>
                  <a:pt x="3096685" y="5675086"/>
                </a:cubicBezTo>
                <a:cubicBezTo>
                  <a:pt x="3091847" y="5704115"/>
                  <a:pt x="3085820" y="5732970"/>
                  <a:pt x="3082170" y="5762172"/>
                </a:cubicBezTo>
                <a:cubicBezTo>
                  <a:pt x="3076139" y="5810418"/>
                  <a:pt x="3074532" y="5859181"/>
                  <a:pt x="3067656" y="5907314"/>
                </a:cubicBezTo>
                <a:cubicBezTo>
                  <a:pt x="3064835" y="5927062"/>
                  <a:pt x="3070580" y="5955684"/>
                  <a:pt x="3053142" y="5965372"/>
                </a:cubicBezTo>
                <a:cubicBezTo>
                  <a:pt x="3019044" y="5984315"/>
                  <a:pt x="2975732" y="5975048"/>
                  <a:pt x="2937027" y="5979886"/>
                </a:cubicBezTo>
                <a:cubicBezTo>
                  <a:pt x="2898322" y="5975048"/>
                  <a:pt x="2858754" y="5974832"/>
                  <a:pt x="2820913" y="5965372"/>
                </a:cubicBezTo>
                <a:cubicBezTo>
                  <a:pt x="2791450" y="5958006"/>
                  <a:pt x="2745226" y="5924590"/>
                  <a:pt x="2719313" y="5907314"/>
                </a:cubicBezTo>
                <a:cubicBezTo>
                  <a:pt x="2693222" y="5829041"/>
                  <a:pt x="2720196" y="5871774"/>
                  <a:pt x="2675770" y="5907314"/>
                </a:cubicBezTo>
                <a:cubicBezTo>
                  <a:pt x="2663823" y="5916871"/>
                  <a:pt x="2646741" y="5916991"/>
                  <a:pt x="2632227" y="5921829"/>
                </a:cubicBezTo>
                <a:cubicBezTo>
                  <a:pt x="2540303" y="5916991"/>
                  <a:pt x="2447022" y="5923781"/>
                  <a:pt x="2356456" y="5907314"/>
                </a:cubicBezTo>
                <a:cubicBezTo>
                  <a:pt x="2336261" y="5903642"/>
                  <a:pt x="2325515" y="5879974"/>
                  <a:pt x="2312913" y="5863772"/>
                </a:cubicBezTo>
                <a:cubicBezTo>
                  <a:pt x="2291494" y="5836233"/>
                  <a:pt x="2274208" y="5805715"/>
                  <a:pt x="2254856" y="5776686"/>
                </a:cubicBezTo>
                <a:lnTo>
                  <a:pt x="2225827" y="5733143"/>
                </a:lnTo>
                <a:cubicBezTo>
                  <a:pt x="2169622" y="5564523"/>
                  <a:pt x="2208765" y="5706381"/>
                  <a:pt x="2182285" y="5428343"/>
                </a:cubicBezTo>
                <a:cubicBezTo>
                  <a:pt x="2169996" y="5299313"/>
                  <a:pt x="2174611" y="5383136"/>
                  <a:pt x="2153256" y="5297714"/>
                </a:cubicBezTo>
                <a:cubicBezTo>
                  <a:pt x="2147273" y="5273781"/>
                  <a:pt x="2143580" y="5249333"/>
                  <a:pt x="2138742" y="5225143"/>
                </a:cubicBezTo>
                <a:cubicBezTo>
                  <a:pt x="2133904" y="4891314"/>
                  <a:pt x="2143832" y="4556945"/>
                  <a:pt x="2124227" y="4223657"/>
                </a:cubicBezTo>
                <a:cubicBezTo>
                  <a:pt x="2123329" y="4208384"/>
                  <a:pt x="2089171" y="4225442"/>
                  <a:pt x="2080685" y="4238172"/>
                </a:cubicBezTo>
                <a:cubicBezTo>
                  <a:pt x="2067001" y="4258698"/>
                  <a:pt x="2070583" y="4286471"/>
                  <a:pt x="2066170" y="4310743"/>
                </a:cubicBezTo>
                <a:cubicBezTo>
                  <a:pt x="2060905" y="4339697"/>
                  <a:pt x="2056494" y="4368800"/>
                  <a:pt x="2051656" y="4397829"/>
                </a:cubicBezTo>
                <a:cubicBezTo>
                  <a:pt x="2056494" y="4552648"/>
                  <a:pt x="2066170" y="4707391"/>
                  <a:pt x="2066170" y="4862286"/>
                </a:cubicBezTo>
                <a:cubicBezTo>
                  <a:pt x="2066170" y="5022016"/>
                  <a:pt x="2059836" y="5181736"/>
                  <a:pt x="2051656" y="5341257"/>
                </a:cubicBezTo>
                <a:cubicBezTo>
                  <a:pt x="2035551" y="5655306"/>
                  <a:pt x="2039561" y="5413829"/>
                  <a:pt x="2037142" y="54283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0" y="232227"/>
            <a:ext cx="3304862" cy="513112"/>
            <a:chOff x="0" y="188686"/>
            <a:chExt cx="3304862" cy="571169"/>
          </a:xfrm>
        </p:grpSpPr>
        <p:sp>
          <p:nvSpPr>
            <p:cNvPr id="3" name="矩形 2"/>
            <p:cNvSpPr/>
            <p:nvPr/>
          </p:nvSpPr>
          <p:spPr>
            <a:xfrm>
              <a:off x="0" y="188686"/>
              <a:ext cx="2653048" cy="571169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3126499" y="190502"/>
              <a:ext cx="178363" cy="5693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2730525" y="190502"/>
              <a:ext cx="296010" cy="5693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2" name="任意多边形 11"/>
          <p:cNvSpPr/>
          <p:nvPr/>
        </p:nvSpPr>
        <p:spPr>
          <a:xfrm>
            <a:off x="2797810" y="1685290"/>
            <a:ext cx="3056255" cy="484505"/>
          </a:xfrm>
          <a:custGeom>
            <a:avLst/>
            <a:gdLst>
              <a:gd name="connsiteX0" fmla="*/ 0 w 4165600"/>
              <a:gd name="connsiteY0" fmla="*/ 0 h 484505"/>
              <a:gd name="connsiteX1" fmla="*/ 3875202 w 4165600"/>
              <a:gd name="connsiteY1" fmla="*/ 0 h 484505"/>
              <a:gd name="connsiteX2" fmla="*/ 4165600 w 4165600"/>
              <a:gd name="connsiteY2" fmla="*/ 484312 h 484505"/>
              <a:gd name="connsiteX3" fmla="*/ 4165600 w 4165600"/>
              <a:gd name="connsiteY3" fmla="*/ 484505 h 484505"/>
              <a:gd name="connsiteX4" fmla="*/ 0 w 4165600"/>
              <a:gd name="connsiteY4" fmla="*/ 484505 h 484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65600" h="484505">
                <a:moveTo>
                  <a:pt x="0" y="0"/>
                </a:moveTo>
                <a:lnTo>
                  <a:pt x="3875202" y="0"/>
                </a:lnTo>
                <a:lnTo>
                  <a:pt x="4165600" y="484312"/>
                </a:lnTo>
                <a:lnTo>
                  <a:pt x="4165600" y="484505"/>
                </a:lnTo>
                <a:lnTo>
                  <a:pt x="0" y="48450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flipV="1">
            <a:off x="835279" y="1480457"/>
            <a:ext cx="992796" cy="836630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123928" y="1534732"/>
            <a:ext cx="4154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1</a:t>
            </a:r>
            <a:endParaRPr lang="zh-CN" altLang="en-US" sz="2800" b="1" dirty="0" smtClean="0">
              <a:solidFill>
                <a:schemeClr val="bg1"/>
              </a:solidFill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8549" y="232227"/>
            <a:ext cx="17876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Contents</a:t>
            </a:r>
            <a:endParaRPr lang="zh-CN" altLang="en-US" sz="2800" b="1" dirty="0" smtClean="0">
              <a:solidFill>
                <a:schemeClr val="bg1"/>
              </a:solidFill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027013" y="345991"/>
            <a:ext cx="387184" cy="314612"/>
            <a:chOff x="9085943" y="488783"/>
            <a:chExt cx="387184" cy="314612"/>
          </a:xfrm>
        </p:grpSpPr>
        <p:sp>
          <p:nvSpPr>
            <p:cNvPr id="16" name="燕尾形 15"/>
            <p:cNvSpPr/>
            <p:nvPr/>
          </p:nvSpPr>
          <p:spPr>
            <a:xfrm>
              <a:off x="9085943" y="488783"/>
              <a:ext cx="217714" cy="314612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燕尾形 17"/>
            <p:cNvSpPr/>
            <p:nvPr/>
          </p:nvSpPr>
          <p:spPr>
            <a:xfrm>
              <a:off x="9255413" y="488783"/>
              <a:ext cx="217714" cy="314612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3319145" y="1711960"/>
            <a:ext cx="2199005" cy="417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>
                <a:solidFill>
                  <a:schemeClr val="bg1"/>
                </a:solidFill>
                <a:sym typeface="+mn-ea"/>
              </a:rPr>
              <a:t>选择无关对错</a:t>
            </a:r>
            <a:endParaRPr lang="zh-CN" altLang="en-US" sz="2000" b="1" dirty="0" smtClean="0">
              <a:solidFill>
                <a:schemeClr val="bg1"/>
              </a:solidFill>
              <a:latin typeface="+mn-ea"/>
              <a:sym typeface="+mn-ea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3298825" y="2808605"/>
            <a:ext cx="3301365" cy="484505"/>
          </a:xfrm>
          <a:custGeom>
            <a:avLst/>
            <a:gdLst>
              <a:gd name="connsiteX0" fmla="*/ 0 w 4165600"/>
              <a:gd name="connsiteY0" fmla="*/ 0 h 484505"/>
              <a:gd name="connsiteX1" fmla="*/ 3875202 w 4165600"/>
              <a:gd name="connsiteY1" fmla="*/ 0 h 484505"/>
              <a:gd name="connsiteX2" fmla="*/ 4165600 w 4165600"/>
              <a:gd name="connsiteY2" fmla="*/ 484312 h 484505"/>
              <a:gd name="connsiteX3" fmla="*/ 4165600 w 4165600"/>
              <a:gd name="connsiteY3" fmla="*/ 484505 h 484505"/>
              <a:gd name="connsiteX4" fmla="*/ 0 w 4165600"/>
              <a:gd name="connsiteY4" fmla="*/ 484505 h 484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65600" h="484505">
                <a:moveTo>
                  <a:pt x="0" y="0"/>
                </a:moveTo>
                <a:lnTo>
                  <a:pt x="3875202" y="0"/>
                </a:lnTo>
                <a:lnTo>
                  <a:pt x="4165600" y="484312"/>
                </a:lnTo>
                <a:lnTo>
                  <a:pt x="4165600" y="484505"/>
                </a:lnTo>
                <a:lnTo>
                  <a:pt x="0" y="48450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flipV="1">
            <a:off x="1441248" y="2604317"/>
            <a:ext cx="992796" cy="836630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715383" y="2673106"/>
            <a:ext cx="4154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2</a:t>
            </a:r>
            <a:endParaRPr lang="zh-CN" altLang="en-US" sz="2800" b="1" dirty="0" smtClean="0">
              <a:solidFill>
                <a:schemeClr val="bg1"/>
              </a:solidFill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458392" y="2873769"/>
            <a:ext cx="2722880" cy="417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>
                <a:solidFill>
                  <a:schemeClr val="bg1"/>
                </a:solidFill>
                <a:sym typeface="+mn-ea"/>
              </a:rPr>
              <a:t>你可能要先行很远的路</a:t>
            </a:r>
            <a:endParaRPr lang="zh-CN" altLang="en-US" sz="2000" b="1" dirty="0" smtClean="0">
              <a:solidFill>
                <a:schemeClr val="bg1"/>
              </a:solidFill>
              <a:latin typeface="+mn-ea"/>
              <a:sym typeface="+mn-ea"/>
            </a:endParaRPr>
          </a:p>
        </p:txBody>
      </p:sp>
      <p:sp>
        <p:nvSpPr>
          <p:cNvPr id="26" name="等腰三角形 25"/>
          <p:cNvSpPr/>
          <p:nvPr/>
        </p:nvSpPr>
        <p:spPr>
          <a:xfrm flipV="1">
            <a:off x="2076453" y="3703355"/>
            <a:ext cx="992796" cy="836630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4025265" y="3945890"/>
            <a:ext cx="3004185" cy="484505"/>
          </a:xfrm>
          <a:custGeom>
            <a:avLst/>
            <a:gdLst>
              <a:gd name="connsiteX0" fmla="*/ 0 w 4165600"/>
              <a:gd name="connsiteY0" fmla="*/ 0 h 484505"/>
              <a:gd name="connsiteX1" fmla="*/ 3875202 w 4165600"/>
              <a:gd name="connsiteY1" fmla="*/ 0 h 484505"/>
              <a:gd name="connsiteX2" fmla="*/ 4165600 w 4165600"/>
              <a:gd name="connsiteY2" fmla="*/ 484312 h 484505"/>
              <a:gd name="connsiteX3" fmla="*/ 4165600 w 4165600"/>
              <a:gd name="connsiteY3" fmla="*/ 484505 h 484505"/>
              <a:gd name="connsiteX4" fmla="*/ 0 w 4165600"/>
              <a:gd name="connsiteY4" fmla="*/ 484505 h 484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65600" h="484505">
                <a:moveTo>
                  <a:pt x="0" y="0"/>
                </a:moveTo>
                <a:lnTo>
                  <a:pt x="3875202" y="0"/>
                </a:lnTo>
                <a:lnTo>
                  <a:pt x="4165600" y="484312"/>
                </a:lnTo>
                <a:lnTo>
                  <a:pt x="4165600" y="484505"/>
                </a:lnTo>
                <a:lnTo>
                  <a:pt x="0" y="48450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2350588" y="3772144"/>
            <a:ext cx="4154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3</a:t>
            </a:r>
            <a:endParaRPr lang="zh-CN" altLang="en-US" sz="2800" b="1" dirty="0" smtClean="0">
              <a:solidFill>
                <a:schemeClr val="bg1"/>
              </a:solidFill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522222" y="4000112"/>
            <a:ext cx="1706880" cy="417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>
                <a:solidFill>
                  <a:schemeClr val="bg1"/>
                </a:solidFill>
                <a:sym typeface="+mn-ea"/>
              </a:rPr>
              <a:t>如何准备考试</a:t>
            </a:r>
            <a:endParaRPr lang="zh-CN" altLang="en-US" sz="2000" b="1" dirty="0" smtClean="0">
              <a:solidFill>
                <a:schemeClr val="bg1"/>
              </a:solidFill>
              <a:latin typeface="+mn-ea"/>
              <a:sym typeface="+mn-ea"/>
            </a:endParaRPr>
          </a:p>
        </p:txBody>
      </p:sp>
      <p:sp>
        <p:nvSpPr>
          <p:cNvPr id="30" name="等腰三角形 29"/>
          <p:cNvSpPr/>
          <p:nvPr/>
        </p:nvSpPr>
        <p:spPr>
          <a:xfrm flipV="1">
            <a:off x="2682422" y="4853628"/>
            <a:ext cx="992796" cy="836630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2942043" y="4922417"/>
            <a:ext cx="4154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4</a:t>
            </a:r>
            <a:endParaRPr lang="zh-CN" altLang="en-US" sz="2800" b="1" dirty="0" smtClean="0">
              <a:solidFill>
                <a:schemeClr val="bg1"/>
              </a:solidFill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0960735" y="254000"/>
            <a:ext cx="1038225" cy="4476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379710" y="6632575"/>
            <a:ext cx="704850" cy="1962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1087735" y="381000"/>
            <a:ext cx="1038225" cy="44767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7558405" y="271780"/>
            <a:ext cx="3733165" cy="6175375"/>
          </a:xfrm>
          <a:prstGeom prst="rect">
            <a:avLst/>
          </a:prstGeom>
        </p:spPr>
      </p:pic>
      <p:sp>
        <p:nvSpPr>
          <p:cNvPr id="29" name="任意多边形 28"/>
          <p:cNvSpPr/>
          <p:nvPr/>
        </p:nvSpPr>
        <p:spPr>
          <a:xfrm>
            <a:off x="4538980" y="5135880"/>
            <a:ext cx="3211830" cy="484505"/>
          </a:xfrm>
          <a:custGeom>
            <a:avLst/>
            <a:gdLst>
              <a:gd name="connsiteX0" fmla="*/ 0 w 4165600"/>
              <a:gd name="connsiteY0" fmla="*/ 0 h 484505"/>
              <a:gd name="connsiteX1" fmla="*/ 3875202 w 4165600"/>
              <a:gd name="connsiteY1" fmla="*/ 0 h 484505"/>
              <a:gd name="connsiteX2" fmla="*/ 4165600 w 4165600"/>
              <a:gd name="connsiteY2" fmla="*/ 484312 h 484505"/>
              <a:gd name="connsiteX3" fmla="*/ 4165600 w 4165600"/>
              <a:gd name="connsiteY3" fmla="*/ 484505 h 484505"/>
              <a:gd name="connsiteX4" fmla="*/ 0 w 4165600"/>
              <a:gd name="connsiteY4" fmla="*/ 484505 h 484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65600" h="484505">
                <a:moveTo>
                  <a:pt x="0" y="0"/>
                </a:moveTo>
                <a:lnTo>
                  <a:pt x="3875202" y="0"/>
                </a:lnTo>
                <a:lnTo>
                  <a:pt x="4165600" y="484312"/>
                </a:lnTo>
                <a:lnTo>
                  <a:pt x="4165600" y="484505"/>
                </a:lnTo>
                <a:lnTo>
                  <a:pt x="0" y="48450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256530" y="5164455"/>
            <a:ext cx="1783080" cy="3848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b="1">
                <a:solidFill>
                  <a:schemeClr val="bg1"/>
                </a:solidFill>
                <a:sym typeface="+mn-ea"/>
              </a:rPr>
              <a:t>奋斗过后必有路</a:t>
            </a:r>
            <a:endParaRPr lang="zh-CN" altLang="en-US" b="1" dirty="0" smtClean="0">
              <a:solidFill>
                <a:schemeClr val="bg1"/>
              </a:solidFill>
              <a:latin typeface="+mn-ea"/>
              <a:sym typeface="+mn-ea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981190" y="1955165"/>
            <a:ext cx="895350" cy="785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矩形 311"/>
          <p:cNvSpPr/>
          <p:nvPr/>
        </p:nvSpPr>
        <p:spPr>
          <a:xfrm>
            <a:off x="-3006" y="4251314"/>
            <a:ext cx="12195006" cy="23272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 rot="3765021">
            <a:off x="4742975" y="2896484"/>
            <a:ext cx="905167" cy="599621"/>
          </a:xfrm>
          <a:prstGeom prst="line">
            <a:avLst/>
          </a:prstGeom>
          <a:solidFill>
            <a:schemeClr val="accent3"/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6" name="组合 315"/>
          <p:cNvGrpSpPr/>
          <p:nvPr/>
        </p:nvGrpSpPr>
        <p:grpSpPr>
          <a:xfrm>
            <a:off x="4968266" y="2223515"/>
            <a:ext cx="590203" cy="579855"/>
            <a:chOff x="5096439" y="2457285"/>
            <a:chExt cx="325907" cy="320193"/>
          </a:xfrm>
        </p:grpSpPr>
        <p:grpSp>
          <p:nvGrpSpPr>
            <p:cNvPr id="3" name="组合 2"/>
            <p:cNvGrpSpPr/>
            <p:nvPr/>
          </p:nvGrpSpPr>
          <p:grpSpPr>
            <a:xfrm rot="813191">
              <a:off x="5136856" y="2488383"/>
              <a:ext cx="81710" cy="6310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4" name="直接连接符 3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" name="椭圆 4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21211950">
              <a:off x="5114052" y="2520005"/>
              <a:ext cx="81710" cy="6310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7" name="直接连接符 6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椭圆 7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 rot="20096142">
              <a:off x="5096439" y="2553163"/>
              <a:ext cx="81710" cy="6310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椭圆 10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 rot="18634893">
              <a:off x="5092897" y="2587692"/>
              <a:ext cx="83699" cy="6160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13" name="直接连接符 12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椭圆 13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 rot="17511597">
              <a:off x="5094368" y="2637251"/>
              <a:ext cx="83699" cy="6160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椭圆 16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 rot="16808197">
              <a:off x="5120876" y="2671409"/>
              <a:ext cx="83699" cy="6160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19" name="直接连接符 18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椭圆 19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15249683">
              <a:off x="5155124" y="2704826"/>
              <a:ext cx="83699" cy="6160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椭圆 22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 rot="10582758">
              <a:off x="5312970" y="2662160"/>
              <a:ext cx="81710" cy="6310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25" name="直接连接符 24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椭圆 25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 rot="11943508">
              <a:off x="5288367" y="2691504"/>
              <a:ext cx="81710" cy="6310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28" name="直接连接符 27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椭圆 28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 rot="13413191">
              <a:off x="5255419" y="2707870"/>
              <a:ext cx="81710" cy="6310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31" name="直接连接符 30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椭圆 31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 rot="9805708">
              <a:off x="5338625" y="2624788"/>
              <a:ext cx="81710" cy="6310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34" name="直接连接符 33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椭圆 34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 rot="8257800">
              <a:off x="5340636" y="2582357"/>
              <a:ext cx="81710" cy="6310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37" name="直接连接符 36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椭圆 37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 rot="6530117">
              <a:off x="5325889" y="2543915"/>
              <a:ext cx="83699" cy="6160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40" name="直接连接符 39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椭圆 40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 rot="5234515">
              <a:off x="5297689" y="2507840"/>
              <a:ext cx="83699" cy="6160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43" name="直接连接符 42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椭圆 43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 rot="3905199">
              <a:off x="5261450" y="2483530"/>
              <a:ext cx="83699" cy="6160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46" name="直接连接符 45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椭圆 46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 rot="3110928">
              <a:off x="5221856" y="2468332"/>
              <a:ext cx="83699" cy="6160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49" name="直接连接符 48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椭圆 49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1" name="椭圆 50"/>
            <p:cNvSpPr/>
            <p:nvPr/>
          </p:nvSpPr>
          <p:spPr>
            <a:xfrm rot="2613191">
              <a:off x="5165731" y="2534283"/>
              <a:ext cx="180625" cy="185022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2" name="直接连接符 51"/>
          <p:cNvCxnSpPr>
            <a:endCxn id="222" idx="5"/>
          </p:cNvCxnSpPr>
          <p:nvPr/>
        </p:nvCxnSpPr>
        <p:spPr>
          <a:xfrm flipV="1">
            <a:off x="6936517" y="1807423"/>
            <a:ext cx="1073142" cy="1185472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7988283" y="1621011"/>
            <a:ext cx="1876330" cy="52451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025076" y="2575319"/>
            <a:ext cx="2031278" cy="97385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V="1">
            <a:off x="5095375" y="2868656"/>
            <a:ext cx="1764328" cy="704492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9" name="组合 108"/>
          <p:cNvGrpSpPr/>
          <p:nvPr/>
        </p:nvGrpSpPr>
        <p:grpSpPr>
          <a:xfrm rot="9578046">
            <a:off x="5338396" y="3588568"/>
            <a:ext cx="262103" cy="202425"/>
            <a:chOff x="2939869" y="2711450"/>
            <a:chExt cx="527231" cy="397510"/>
          </a:xfrm>
          <a:solidFill>
            <a:schemeClr val="tx1">
              <a:lumMod val="65000"/>
              <a:lumOff val="35000"/>
            </a:schemeClr>
          </a:solidFill>
        </p:grpSpPr>
        <p:cxnSp>
          <p:nvCxnSpPr>
            <p:cNvPr id="110" name="直接连接符 109"/>
            <p:cNvCxnSpPr/>
            <p:nvPr/>
          </p:nvCxnSpPr>
          <p:spPr>
            <a:xfrm>
              <a:off x="3040380" y="2819400"/>
              <a:ext cx="426720" cy="289560"/>
            </a:xfrm>
            <a:prstGeom prst="lin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椭圆 110"/>
            <p:cNvSpPr/>
            <p:nvPr/>
          </p:nvSpPr>
          <p:spPr>
            <a:xfrm>
              <a:off x="2939869" y="2711450"/>
              <a:ext cx="203200" cy="203200"/>
            </a:xfrm>
            <a:prstGeom prst="ellips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2" name="组合 111"/>
          <p:cNvGrpSpPr/>
          <p:nvPr/>
        </p:nvGrpSpPr>
        <p:grpSpPr>
          <a:xfrm rot="8272982">
            <a:off x="5377893" y="3452693"/>
            <a:ext cx="262103" cy="202425"/>
            <a:chOff x="2939869" y="2711450"/>
            <a:chExt cx="527231" cy="397510"/>
          </a:xfrm>
          <a:solidFill>
            <a:schemeClr val="tx1">
              <a:lumMod val="65000"/>
              <a:lumOff val="35000"/>
            </a:schemeClr>
          </a:solidFill>
        </p:grpSpPr>
        <p:cxnSp>
          <p:nvCxnSpPr>
            <p:cNvPr id="113" name="直接连接符 112"/>
            <p:cNvCxnSpPr/>
            <p:nvPr/>
          </p:nvCxnSpPr>
          <p:spPr>
            <a:xfrm>
              <a:off x="3040380" y="2819400"/>
              <a:ext cx="426720" cy="289560"/>
            </a:xfrm>
            <a:prstGeom prst="lin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椭圆 113"/>
            <p:cNvSpPr/>
            <p:nvPr/>
          </p:nvSpPr>
          <p:spPr>
            <a:xfrm>
              <a:off x="2939869" y="2711450"/>
              <a:ext cx="203200" cy="203200"/>
            </a:xfrm>
            <a:prstGeom prst="ellips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5" name="组合 114"/>
          <p:cNvGrpSpPr/>
          <p:nvPr/>
        </p:nvGrpSpPr>
        <p:grpSpPr>
          <a:xfrm rot="5955933">
            <a:off x="5280296" y="3228241"/>
            <a:ext cx="268484" cy="197616"/>
            <a:chOff x="2939869" y="2711450"/>
            <a:chExt cx="527231" cy="397510"/>
          </a:xfrm>
          <a:solidFill>
            <a:schemeClr val="tx1">
              <a:lumMod val="65000"/>
              <a:lumOff val="35000"/>
            </a:schemeClr>
          </a:solidFill>
        </p:grpSpPr>
        <p:cxnSp>
          <p:nvCxnSpPr>
            <p:cNvPr id="116" name="直接连接符 115"/>
            <p:cNvCxnSpPr/>
            <p:nvPr/>
          </p:nvCxnSpPr>
          <p:spPr>
            <a:xfrm>
              <a:off x="3040380" y="2819400"/>
              <a:ext cx="426720" cy="289560"/>
            </a:xfrm>
            <a:prstGeom prst="lin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7" name="椭圆 116"/>
            <p:cNvSpPr/>
            <p:nvPr/>
          </p:nvSpPr>
          <p:spPr>
            <a:xfrm>
              <a:off x="2939869" y="2711450"/>
              <a:ext cx="203200" cy="203200"/>
            </a:xfrm>
            <a:prstGeom prst="ellips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8" name="组合 117"/>
          <p:cNvGrpSpPr/>
          <p:nvPr/>
        </p:nvGrpSpPr>
        <p:grpSpPr>
          <a:xfrm rot="4494684">
            <a:off x="5197552" y="3160223"/>
            <a:ext cx="268484" cy="197616"/>
            <a:chOff x="2939869" y="2711450"/>
            <a:chExt cx="527231" cy="397510"/>
          </a:xfrm>
          <a:solidFill>
            <a:schemeClr val="tx1">
              <a:lumMod val="65000"/>
              <a:lumOff val="35000"/>
            </a:schemeClr>
          </a:solidFill>
        </p:grpSpPr>
        <p:cxnSp>
          <p:nvCxnSpPr>
            <p:cNvPr id="119" name="直接连接符 118"/>
            <p:cNvCxnSpPr/>
            <p:nvPr/>
          </p:nvCxnSpPr>
          <p:spPr>
            <a:xfrm>
              <a:off x="3040380" y="2819400"/>
              <a:ext cx="426720" cy="289560"/>
            </a:xfrm>
            <a:prstGeom prst="lin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0" name="椭圆 119"/>
            <p:cNvSpPr/>
            <p:nvPr/>
          </p:nvSpPr>
          <p:spPr>
            <a:xfrm>
              <a:off x="2939869" y="2711450"/>
              <a:ext cx="203200" cy="203200"/>
            </a:xfrm>
            <a:prstGeom prst="ellips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1" name="组合 120"/>
          <p:cNvGrpSpPr/>
          <p:nvPr/>
        </p:nvGrpSpPr>
        <p:grpSpPr>
          <a:xfrm rot="10800000">
            <a:off x="5288632" y="3714475"/>
            <a:ext cx="262103" cy="202426"/>
            <a:chOff x="2939869" y="2711450"/>
            <a:chExt cx="527231" cy="397510"/>
          </a:xfrm>
          <a:solidFill>
            <a:schemeClr val="tx1">
              <a:lumMod val="65000"/>
              <a:lumOff val="35000"/>
            </a:schemeClr>
          </a:solidFill>
        </p:grpSpPr>
        <p:cxnSp>
          <p:nvCxnSpPr>
            <p:cNvPr id="122" name="直接连接符 121"/>
            <p:cNvCxnSpPr/>
            <p:nvPr/>
          </p:nvCxnSpPr>
          <p:spPr>
            <a:xfrm>
              <a:off x="3040380" y="2819400"/>
              <a:ext cx="426720" cy="289560"/>
            </a:xfrm>
            <a:prstGeom prst="lin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3" name="椭圆 122"/>
            <p:cNvSpPr/>
            <p:nvPr/>
          </p:nvSpPr>
          <p:spPr>
            <a:xfrm>
              <a:off x="2939869" y="2711450"/>
              <a:ext cx="203200" cy="203200"/>
            </a:xfrm>
            <a:prstGeom prst="ellips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4" name="组合 123"/>
          <p:cNvGrpSpPr/>
          <p:nvPr/>
        </p:nvGrpSpPr>
        <p:grpSpPr>
          <a:xfrm rot="2667988">
            <a:off x="4933634" y="3082291"/>
            <a:ext cx="262103" cy="202426"/>
            <a:chOff x="2939869" y="2711450"/>
            <a:chExt cx="527231" cy="397510"/>
          </a:xfrm>
          <a:solidFill>
            <a:schemeClr val="tx1">
              <a:lumMod val="65000"/>
              <a:lumOff val="35000"/>
            </a:schemeClr>
          </a:solidFill>
        </p:grpSpPr>
        <p:cxnSp>
          <p:nvCxnSpPr>
            <p:cNvPr id="125" name="直接连接符 124"/>
            <p:cNvCxnSpPr/>
            <p:nvPr/>
          </p:nvCxnSpPr>
          <p:spPr>
            <a:xfrm>
              <a:off x="3040380" y="2819400"/>
              <a:ext cx="426720" cy="289560"/>
            </a:xfrm>
            <a:prstGeom prst="lin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6" name="椭圆 125"/>
            <p:cNvSpPr/>
            <p:nvPr/>
          </p:nvSpPr>
          <p:spPr>
            <a:xfrm>
              <a:off x="2939869" y="2711450"/>
              <a:ext cx="203200" cy="203200"/>
            </a:xfrm>
            <a:prstGeom prst="ellips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7" name="组合 126"/>
          <p:cNvGrpSpPr/>
          <p:nvPr/>
        </p:nvGrpSpPr>
        <p:grpSpPr>
          <a:xfrm rot="1109474">
            <a:off x="4785263" y="3114771"/>
            <a:ext cx="262103" cy="202425"/>
            <a:chOff x="2939869" y="2711450"/>
            <a:chExt cx="527231" cy="397510"/>
          </a:xfrm>
          <a:solidFill>
            <a:schemeClr val="tx1">
              <a:lumMod val="65000"/>
              <a:lumOff val="35000"/>
            </a:schemeClr>
          </a:solidFill>
        </p:grpSpPr>
        <p:cxnSp>
          <p:nvCxnSpPr>
            <p:cNvPr id="128" name="直接连接符 127"/>
            <p:cNvCxnSpPr/>
            <p:nvPr/>
          </p:nvCxnSpPr>
          <p:spPr>
            <a:xfrm>
              <a:off x="3040380" y="2819400"/>
              <a:ext cx="426720" cy="289560"/>
            </a:xfrm>
            <a:prstGeom prst="lin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椭圆 128"/>
            <p:cNvSpPr/>
            <p:nvPr/>
          </p:nvSpPr>
          <p:spPr>
            <a:xfrm>
              <a:off x="2939869" y="2711450"/>
              <a:ext cx="203200" cy="203200"/>
            </a:xfrm>
            <a:prstGeom prst="ellips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0" name="组合 129"/>
          <p:cNvGrpSpPr/>
          <p:nvPr/>
        </p:nvGrpSpPr>
        <p:grpSpPr>
          <a:xfrm rot="18042549">
            <a:off x="4606720" y="3618608"/>
            <a:ext cx="268484" cy="197616"/>
            <a:chOff x="2939869" y="2711450"/>
            <a:chExt cx="527231" cy="397510"/>
          </a:xfrm>
          <a:solidFill>
            <a:schemeClr val="tx1">
              <a:lumMod val="65000"/>
              <a:lumOff val="35000"/>
            </a:schemeClr>
          </a:solidFill>
        </p:grpSpPr>
        <p:cxnSp>
          <p:nvCxnSpPr>
            <p:cNvPr id="131" name="直接连接符 130"/>
            <p:cNvCxnSpPr/>
            <p:nvPr/>
          </p:nvCxnSpPr>
          <p:spPr>
            <a:xfrm>
              <a:off x="3040380" y="2819400"/>
              <a:ext cx="426720" cy="289560"/>
            </a:xfrm>
            <a:prstGeom prst="lin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2" name="椭圆 131"/>
            <p:cNvSpPr/>
            <p:nvPr/>
          </p:nvSpPr>
          <p:spPr>
            <a:xfrm>
              <a:off x="2939869" y="2711450"/>
              <a:ext cx="203200" cy="203200"/>
            </a:xfrm>
            <a:prstGeom prst="ellips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3" name="组合 132"/>
          <p:cNvGrpSpPr/>
          <p:nvPr/>
        </p:nvGrpSpPr>
        <p:grpSpPr>
          <a:xfrm rot="19403299">
            <a:off x="4578533" y="3496360"/>
            <a:ext cx="262103" cy="202425"/>
            <a:chOff x="2939869" y="2711450"/>
            <a:chExt cx="527231" cy="397510"/>
          </a:xfrm>
          <a:solidFill>
            <a:schemeClr val="tx1">
              <a:lumMod val="65000"/>
              <a:lumOff val="35000"/>
            </a:schemeClr>
          </a:solidFill>
        </p:grpSpPr>
        <p:cxnSp>
          <p:nvCxnSpPr>
            <p:cNvPr id="134" name="直接连接符 133"/>
            <p:cNvCxnSpPr/>
            <p:nvPr/>
          </p:nvCxnSpPr>
          <p:spPr>
            <a:xfrm>
              <a:off x="3040380" y="2819400"/>
              <a:ext cx="426720" cy="289560"/>
            </a:xfrm>
            <a:prstGeom prst="lin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椭圆 134"/>
            <p:cNvSpPr/>
            <p:nvPr/>
          </p:nvSpPr>
          <p:spPr>
            <a:xfrm>
              <a:off x="2939869" y="2711450"/>
              <a:ext cx="203200" cy="203200"/>
            </a:xfrm>
            <a:prstGeom prst="ellips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6" name="组合 135"/>
          <p:cNvGrpSpPr/>
          <p:nvPr/>
        </p:nvGrpSpPr>
        <p:grpSpPr>
          <a:xfrm rot="20872982">
            <a:off x="4595816" y="3377352"/>
            <a:ext cx="262103" cy="202425"/>
            <a:chOff x="2939869" y="2711450"/>
            <a:chExt cx="527231" cy="397510"/>
          </a:xfrm>
          <a:solidFill>
            <a:schemeClr val="tx1">
              <a:lumMod val="65000"/>
              <a:lumOff val="35000"/>
            </a:schemeClr>
          </a:solidFill>
        </p:grpSpPr>
        <p:cxnSp>
          <p:nvCxnSpPr>
            <p:cNvPr id="137" name="直接连接符 136"/>
            <p:cNvCxnSpPr/>
            <p:nvPr/>
          </p:nvCxnSpPr>
          <p:spPr>
            <a:xfrm>
              <a:off x="3040380" y="2819400"/>
              <a:ext cx="426720" cy="289560"/>
            </a:xfrm>
            <a:prstGeom prst="lin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8" name="椭圆 137"/>
            <p:cNvSpPr/>
            <p:nvPr/>
          </p:nvSpPr>
          <p:spPr>
            <a:xfrm>
              <a:off x="2939869" y="2711450"/>
              <a:ext cx="203200" cy="203200"/>
            </a:xfrm>
            <a:prstGeom prst="ellips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9" name="组合 138"/>
          <p:cNvGrpSpPr/>
          <p:nvPr/>
        </p:nvGrpSpPr>
        <p:grpSpPr>
          <a:xfrm rot="17265499">
            <a:off x="4656955" y="3755829"/>
            <a:ext cx="268484" cy="197616"/>
            <a:chOff x="2939869" y="2711450"/>
            <a:chExt cx="527231" cy="397510"/>
          </a:xfrm>
          <a:solidFill>
            <a:schemeClr val="tx1">
              <a:lumMod val="65000"/>
              <a:lumOff val="35000"/>
            </a:schemeClr>
          </a:solidFill>
        </p:grpSpPr>
        <p:cxnSp>
          <p:nvCxnSpPr>
            <p:cNvPr id="140" name="直接连接符 139"/>
            <p:cNvCxnSpPr/>
            <p:nvPr/>
          </p:nvCxnSpPr>
          <p:spPr>
            <a:xfrm>
              <a:off x="3040380" y="2819400"/>
              <a:ext cx="426720" cy="289560"/>
            </a:xfrm>
            <a:prstGeom prst="lin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1" name="椭圆 140"/>
            <p:cNvSpPr/>
            <p:nvPr/>
          </p:nvSpPr>
          <p:spPr>
            <a:xfrm>
              <a:off x="2939869" y="2711450"/>
              <a:ext cx="203200" cy="203200"/>
            </a:xfrm>
            <a:prstGeom prst="ellips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2" name="组合 141"/>
          <p:cNvGrpSpPr/>
          <p:nvPr/>
        </p:nvGrpSpPr>
        <p:grpSpPr>
          <a:xfrm rot="15717591">
            <a:off x="4763044" y="3838044"/>
            <a:ext cx="268484" cy="197616"/>
            <a:chOff x="2939869" y="2711450"/>
            <a:chExt cx="527231" cy="397510"/>
          </a:xfrm>
          <a:solidFill>
            <a:schemeClr val="tx1">
              <a:lumMod val="65000"/>
              <a:lumOff val="35000"/>
            </a:schemeClr>
          </a:solidFill>
        </p:grpSpPr>
        <p:cxnSp>
          <p:nvCxnSpPr>
            <p:cNvPr id="143" name="直接连接符 142"/>
            <p:cNvCxnSpPr/>
            <p:nvPr/>
          </p:nvCxnSpPr>
          <p:spPr>
            <a:xfrm>
              <a:off x="3040380" y="2819400"/>
              <a:ext cx="426720" cy="289560"/>
            </a:xfrm>
            <a:prstGeom prst="lin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4" name="椭圆 143"/>
            <p:cNvSpPr/>
            <p:nvPr/>
          </p:nvSpPr>
          <p:spPr>
            <a:xfrm>
              <a:off x="2939869" y="2711450"/>
              <a:ext cx="203200" cy="203200"/>
            </a:xfrm>
            <a:prstGeom prst="ellips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5" name="组合 144"/>
          <p:cNvGrpSpPr/>
          <p:nvPr/>
        </p:nvGrpSpPr>
        <p:grpSpPr>
          <a:xfrm rot="13989908">
            <a:off x="4889271" y="3871627"/>
            <a:ext cx="268484" cy="197616"/>
            <a:chOff x="2939869" y="2711450"/>
            <a:chExt cx="527231" cy="397510"/>
          </a:xfrm>
          <a:solidFill>
            <a:schemeClr val="tx1">
              <a:lumMod val="65000"/>
              <a:lumOff val="35000"/>
            </a:schemeClr>
          </a:solidFill>
        </p:grpSpPr>
        <p:cxnSp>
          <p:nvCxnSpPr>
            <p:cNvPr id="146" name="直接连接符 145"/>
            <p:cNvCxnSpPr/>
            <p:nvPr/>
          </p:nvCxnSpPr>
          <p:spPr>
            <a:xfrm>
              <a:off x="3040380" y="2819400"/>
              <a:ext cx="426720" cy="289560"/>
            </a:xfrm>
            <a:prstGeom prst="lin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7" name="椭圆 146"/>
            <p:cNvSpPr/>
            <p:nvPr/>
          </p:nvSpPr>
          <p:spPr>
            <a:xfrm>
              <a:off x="2939869" y="2711450"/>
              <a:ext cx="203200" cy="203200"/>
            </a:xfrm>
            <a:prstGeom prst="ellips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8" name="组合 147"/>
          <p:cNvGrpSpPr/>
          <p:nvPr/>
        </p:nvGrpSpPr>
        <p:grpSpPr>
          <a:xfrm rot="12694306">
            <a:off x="5036766" y="3857960"/>
            <a:ext cx="262103" cy="202425"/>
            <a:chOff x="2939869" y="2711450"/>
            <a:chExt cx="527231" cy="397510"/>
          </a:xfrm>
          <a:solidFill>
            <a:schemeClr val="tx1">
              <a:lumMod val="65000"/>
              <a:lumOff val="35000"/>
            </a:schemeClr>
          </a:solidFill>
        </p:grpSpPr>
        <p:cxnSp>
          <p:nvCxnSpPr>
            <p:cNvPr id="149" name="直接连接符 148"/>
            <p:cNvCxnSpPr/>
            <p:nvPr/>
          </p:nvCxnSpPr>
          <p:spPr>
            <a:xfrm>
              <a:off x="3040380" y="2819400"/>
              <a:ext cx="426720" cy="289560"/>
            </a:xfrm>
            <a:prstGeom prst="lin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0" name="椭圆 149"/>
            <p:cNvSpPr/>
            <p:nvPr/>
          </p:nvSpPr>
          <p:spPr>
            <a:xfrm>
              <a:off x="2939869" y="2711450"/>
              <a:ext cx="203200" cy="203200"/>
            </a:xfrm>
            <a:prstGeom prst="ellips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1" name="组合 150"/>
          <p:cNvGrpSpPr/>
          <p:nvPr/>
        </p:nvGrpSpPr>
        <p:grpSpPr>
          <a:xfrm rot="11364990">
            <a:off x="5165187" y="3803608"/>
            <a:ext cx="262103" cy="202425"/>
            <a:chOff x="2939869" y="2711450"/>
            <a:chExt cx="527231" cy="397510"/>
          </a:xfrm>
          <a:solidFill>
            <a:schemeClr val="tx1">
              <a:lumMod val="65000"/>
              <a:lumOff val="35000"/>
            </a:schemeClr>
          </a:solidFill>
        </p:grpSpPr>
        <p:cxnSp>
          <p:nvCxnSpPr>
            <p:cNvPr id="152" name="直接连接符 151"/>
            <p:cNvCxnSpPr/>
            <p:nvPr/>
          </p:nvCxnSpPr>
          <p:spPr>
            <a:xfrm>
              <a:off x="3040380" y="2819400"/>
              <a:ext cx="426720" cy="289560"/>
            </a:xfrm>
            <a:prstGeom prst="lin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3" name="椭圆 152"/>
            <p:cNvSpPr/>
            <p:nvPr/>
          </p:nvSpPr>
          <p:spPr>
            <a:xfrm>
              <a:off x="2939869" y="2711450"/>
              <a:ext cx="203200" cy="203200"/>
            </a:xfrm>
            <a:prstGeom prst="ellips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4" name="椭圆 153"/>
          <p:cNvSpPr/>
          <p:nvPr/>
        </p:nvSpPr>
        <p:spPr>
          <a:xfrm rot="10072982">
            <a:off x="4801203" y="3276397"/>
            <a:ext cx="579395" cy="593498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5" name="组合 314"/>
          <p:cNvGrpSpPr/>
          <p:nvPr/>
        </p:nvGrpSpPr>
        <p:grpSpPr>
          <a:xfrm>
            <a:off x="6606165" y="2471041"/>
            <a:ext cx="756729" cy="817940"/>
            <a:chOff x="6657106" y="2559727"/>
            <a:chExt cx="543592" cy="577724"/>
          </a:xfrm>
        </p:grpSpPr>
        <p:grpSp>
          <p:nvGrpSpPr>
            <p:cNvPr id="155" name="组合 154"/>
            <p:cNvGrpSpPr/>
            <p:nvPr/>
          </p:nvGrpSpPr>
          <p:grpSpPr>
            <a:xfrm rot="4689571">
              <a:off x="6967849" y="2591644"/>
              <a:ext cx="143722" cy="10578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156" name="直接连接符 155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7" name="椭圆 156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8" name="组合 157"/>
            <p:cNvGrpSpPr/>
            <p:nvPr/>
          </p:nvGrpSpPr>
          <p:grpSpPr>
            <a:xfrm rot="3488330">
              <a:off x="6903169" y="2578695"/>
              <a:ext cx="143722" cy="10578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159" name="直接连接符 158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0" name="椭圆 159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1" name="组合 160"/>
            <p:cNvGrpSpPr/>
            <p:nvPr/>
          </p:nvGrpSpPr>
          <p:grpSpPr>
            <a:xfrm rot="2372522">
              <a:off x="6841695" y="2573836"/>
              <a:ext cx="140307" cy="108361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162" name="直接连接符 161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3" name="椭圆 162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4" name="组合 163"/>
            <p:cNvGrpSpPr/>
            <p:nvPr/>
          </p:nvGrpSpPr>
          <p:grpSpPr>
            <a:xfrm rot="911273">
              <a:off x="6788666" y="2594662"/>
              <a:ext cx="140307" cy="108361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165" name="直接连接符 164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6" name="椭圆 165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7" name="组合 166"/>
            <p:cNvGrpSpPr/>
            <p:nvPr/>
          </p:nvGrpSpPr>
          <p:grpSpPr>
            <a:xfrm rot="21387977">
              <a:off x="6714698" y="2633494"/>
              <a:ext cx="140307" cy="108361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168" name="直接连接符 167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9" name="椭圆 168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0" name="组合 169"/>
            <p:cNvGrpSpPr/>
            <p:nvPr/>
          </p:nvGrpSpPr>
          <p:grpSpPr>
            <a:xfrm rot="20684577">
              <a:off x="6682490" y="2700767"/>
              <a:ext cx="140307" cy="108361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171" name="直接连接符 170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2" name="椭圆 171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3" name="组合 172"/>
            <p:cNvGrpSpPr/>
            <p:nvPr/>
          </p:nvGrpSpPr>
          <p:grpSpPr>
            <a:xfrm rot="19126063">
              <a:off x="6657106" y="2779795"/>
              <a:ext cx="140307" cy="108361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174" name="直接连接符 173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5" name="椭圆 174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6" name="组合 175"/>
            <p:cNvGrpSpPr/>
            <p:nvPr/>
          </p:nvGrpSpPr>
          <p:grpSpPr>
            <a:xfrm rot="14459138">
              <a:off x="6834373" y="2999451"/>
              <a:ext cx="143722" cy="10578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177" name="直接连接符 176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8" name="椭圆 177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9" name="组合 178"/>
            <p:cNvGrpSpPr/>
            <p:nvPr/>
          </p:nvGrpSpPr>
          <p:grpSpPr>
            <a:xfrm rot="15819888">
              <a:off x="6771818" y="2981966"/>
              <a:ext cx="143722" cy="10578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180" name="直接连接符 179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1" name="椭圆 180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2" name="组合 181"/>
            <p:cNvGrpSpPr/>
            <p:nvPr/>
          </p:nvGrpSpPr>
          <p:grpSpPr>
            <a:xfrm rot="17289571">
              <a:off x="6722773" y="2941663"/>
              <a:ext cx="143722" cy="10578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183" name="直接连接符 182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4" name="椭圆 183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5" name="组合 184"/>
            <p:cNvGrpSpPr/>
            <p:nvPr/>
          </p:nvGrpSpPr>
          <p:grpSpPr>
            <a:xfrm rot="13682088">
              <a:off x="6909859" y="3012697"/>
              <a:ext cx="143722" cy="10578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186" name="直接连接符 185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7" name="椭圆 186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8" name="组合 187"/>
            <p:cNvGrpSpPr/>
            <p:nvPr/>
          </p:nvGrpSpPr>
          <p:grpSpPr>
            <a:xfrm rot="12134180">
              <a:off x="6977304" y="2983360"/>
              <a:ext cx="140307" cy="108361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189" name="直接连接符 188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0" name="椭圆 189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1" name="组合 190"/>
            <p:cNvGrpSpPr/>
            <p:nvPr/>
          </p:nvGrpSpPr>
          <p:grpSpPr>
            <a:xfrm rot="10406497">
              <a:off x="7026527" y="2932649"/>
              <a:ext cx="140307" cy="108361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192" name="直接连接符 191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3" name="椭圆 192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4" name="组合 193"/>
            <p:cNvGrpSpPr/>
            <p:nvPr/>
          </p:nvGrpSpPr>
          <p:grpSpPr>
            <a:xfrm rot="9110895">
              <a:off x="7060391" y="2861274"/>
              <a:ext cx="140307" cy="108361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195" name="直接连接符 194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6" name="椭圆 195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7" name="组合 196"/>
            <p:cNvGrpSpPr/>
            <p:nvPr/>
          </p:nvGrpSpPr>
          <p:grpSpPr>
            <a:xfrm rot="7781579">
              <a:off x="7068812" y="2787079"/>
              <a:ext cx="143722" cy="10578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198" name="直接连接符 197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9" name="椭圆 198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0" name="组合 199"/>
            <p:cNvGrpSpPr/>
            <p:nvPr/>
          </p:nvGrpSpPr>
          <p:grpSpPr>
            <a:xfrm rot="6987308">
              <a:off x="7062673" y="2712973"/>
              <a:ext cx="143722" cy="10578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201" name="直接连接符 200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2" name="椭圆 201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3" name="椭圆 202"/>
            <p:cNvSpPr/>
            <p:nvPr/>
          </p:nvSpPr>
          <p:spPr>
            <a:xfrm rot="6489571">
              <a:off x="6776715" y="2692616"/>
              <a:ext cx="317707" cy="310156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4" name="组合 203"/>
          <p:cNvGrpSpPr/>
          <p:nvPr/>
        </p:nvGrpSpPr>
        <p:grpSpPr>
          <a:xfrm rot="5400000">
            <a:off x="7808005" y="1346574"/>
            <a:ext cx="594411" cy="625136"/>
            <a:chOff x="2735314" y="2302784"/>
            <a:chExt cx="2197737" cy="2153770"/>
          </a:xfrm>
          <a:solidFill>
            <a:schemeClr val="tx1">
              <a:lumMod val="65000"/>
              <a:lumOff val="35000"/>
            </a:schemeClr>
          </a:solidFill>
        </p:grpSpPr>
        <p:grpSp>
          <p:nvGrpSpPr>
            <p:cNvPr id="205" name="组合 204"/>
            <p:cNvGrpSpPr/>
            <p:nvPr/>
          </p:nvGrpSpPr>
          <p:grpSpPr>
            <a:xfrm rot="20378046">
              <a:off x="2817089" y="2936824"/>
              <a:ext cx="542680" cy="409157"/>
              <a:chOff x="2939869" y="2711450"/>
              <a:chExt cx="527231" cy="397510"/>
            </a:xfrm>
            <a:grpFill/>
          </p:grpSpPr>
          <p:cxnSp>
            <p:nvCxnSpPr>
              <p:cNvPr id="255" name="直接连接符 254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6" name="椭圆 255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6" name="组合 205"/>
            <p:cNvGrpSpPr/>
            <p:nvPr/>
          </p:nvGrpSpPr>
          <p:grpSpPr>
            <a:xfrm rot="19072982">
              <a:off x="2735314" y="3211465"/>
              <a:ext cx="542680" cy="409157"/>
              <a:chOff x="2939869" y="2711450"/>
              <a:chExt cx="527231" cy="397510"/>
            </a:xfrm>
            <a:grpFill/>
          </p:grpSpPr>
          <p:cxnSp>
            <p:nvCxnSpPr>
              <p:cNvPr id="253" name="直接连接符 252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4" name="椭圆 253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7" name="组合 206"/>
            <p:cNvGrpSpPr/>
            <p:nvPr/>
          </p:nvGrpSpPr>
          <p:grpSpPr>
            <a:xfrm rot="17871741">
              <a:off x="2819216" y="3452164"/>
              <a:ext cx="542679" cy="409158"/>
              <a:chOff x="2939869" y="2711450"/>
              <a:chExt cx="527231" cy="397510"/>
            </a:xfrm>
            <a:grpFill/>
          </p:grpSpPr>
          <p:cxnSp>
            <p:nvCxnSpPr>
              <p:cNvPr id="251" name="直接连接符 250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2" name="椭圆 251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 rot="16755933">
              <a:off x="2930781" y="3670003"/>
              <a:ext cx="542679" cy="409158"/>
              <a:chOff x="2939869" y="2711450"/>
              <a:chExt cx="527231" cy="397510"/>
            </a:xfrm>
            <a:grpFill/>
          </p:grpSpPr>
          <p:cxnSp>
            <p:nvCxnSpPr>
              <p:cNvPr id="249" name="直接连接符 248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0" name="椭圆 249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9" name="组合 208"/>
            <p:cNvGrpSpPr/>
            <p:nvPr/>
          </p:nvGrpSpPr>
          <p:grpSpPr>
            <a:xfrm rot="15294684">
              <a:off x="3102101" y="3807487"/>
              <a:ext cx="542679" cy="409158"/>
              <a:chOff x="2939869" y="2711450"/>
              <a:chExt cx="527231" cy="397510"/>
            </a:xfrm>
            <a:grpFill/>
          </p:grpSpPr>
          <p:cxnSp>
            <p:nvCxnSpPr>
              <p:cNvPr id="247" name="直接连接符 246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8" name="椭圆 247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0" name="组合 209"/>
            <p:cNvGrpSpPr/>
            <p:nvPr/>
          </p:nvGrpSpPr>
          <p:grpSpPr>
            <a:xfrm rot="14171388">
              <a:off x="3372969" y="3980636"/>
              <a:ext cx="542679" cy="409158"/>
              <a:chOff x="2939869" y="2711450"/>
              <a:chExt cx="527231" cy="397510"/>
            </a:xfrm>
            <a:grpFill/>
          </p:grpSpPr>
          <p:cxnSp>
            <p:nvCxnSpPr>
              <p:cNvPr id="245" name="直接连接符 244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6" name="椭圆 245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1" name="组合 210"/>
            <p:cNvGrpSpPr/>
            <p:nvPr/>
          </p:nvGrpSpPr>
          <p:grpSpPr>
            <a:xfrm rot="13467988">
              <a:off x="3655142" y="3960148"/>
              <a:ext cx="542679" cy="409158"/>
              <a:chOff x="2939869" y="2711450"/>
              <a:chExt cx="527231" cy="397510"/>
            </a:xfrm>
            <a:grpFill/>
          </p:grpSpPr>
          <p:cxnSp>
            <p:nvCxnSpPr>
              <p:cNvPr id="243" name="直接连接符 242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4" name="椭圆 243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2" name="组合 211"/>
            <p:cNvGrpSpPr/>
            <p:nvPr/>
          </p:nvGrpSpPr>
          <p:grpSpPr>
            <a:xfrm rot="11909474">
              <a:off x="3962340" y="3894497"/>
              <a:ext cx="542680" cy="409157"/>
              <a:chOff x="2939869" y="2711450"/>
              <a:chExt cx="527231" cy="397510"/>
            </a:xfrm>
            <a:grpFill/>
          </p:grpSpPr>
          <p:cxnSp>
            <p:nvCxnSpPr>
              <p:cNvPr id="241" name="直接连接符 240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2" name="椭圆 241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3" name="组合 212"/>
            <p:cNvGrpSpPr/>
            <p:nvPr/>
          </p:nvGrpSpPr>
          <p:grpSpPr>
            <a:xfrm rot="7242549">
              <a:off x="4325406" y="2880965"/>
              <a:ext cx="542679" cy="409158"/>
              <a:chOff x="2939869" y="2711450"/>
              <a:chExt cx="527231" cy="397510"/>
            </a:xfrm>
            <a:grpFill/>
          </p:grpSpPr>
          <p:cxnSp>
            <p:nvCxnSpPr>
              <p:cNvPr id="239" name="直接连接符 238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0" name="椭圆 239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4" name="组合 213"/>
            <p:cNvGrpSpPr/>
            <p:nvPr/>
          </p:nvGrpSpPr>
          <p:grpSpPr>
            <a:xfrm rot="8603299">
              <a:off x="4390371" y="3123202"/>
              <a:ext cx="542680" cy="409157"/>
              <a:chOff x="2939869" y="2711450"/>
              <a:chExt cx="527231" cy="397510"/>
            </a:xfrm>
            <a:grpFill/>
          </p:grpSpPr>
          <p:cxnSp>
            <p:nvCxnSpPr>
              <p:cNvPr id="237" name="直接连接符 236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8" name="椭圆 237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5" name="组合 214"/>
            <p:cNvGrpSpPr/>
            <p:nvPr/>
          </p:nvGrpSpPr>
          <p:grpSpPr>
            <a:xfrm rot="10072982">
              <a:off x="4354589" y="3363749"/>
              <a:ext cx="542680" cy="409157"/>
              <a:chOff x="2939869" y="2711450"/>
              <a:chExt cx="527231" cy="397510"/>
            </a:xfrm>
            <a:grpFill/>
          </p:grpSpPr>
          <p:cxnSp>
            <p:nvCxnSpPr>
              <p:cNvPr id="235" name="直接连接符 234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6" name="椭圆 235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6" name="组合 215"/>
            <p:cNvGrpSpPr/>
            <p:nvPr/>
          </p:nvGrpSpPr>
          <p:grpSpPr>
            <a:xfrm rot="6465499">
              <a:off x="4221395" y="2603605"/>
              <a:ext cx="542679" cy="409158"/>
              <a:chOff x="2939869" y="2711450"/>
              <a:chExt cx="527231" cy="397510"/>
            </a:xfrm>
            <a:grpFill/>
          </p:grpSpPr>
          <p:cxnSp>
            <p:nvCxnSpPr>
              <p:cNvPr id="233" name="直接连接符 232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4" name="椭圆 233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7" name="组合 216"/>
            <p:cNvGrpSpPr/>
            <p:nvPr/>
          </p:nvGrpSpPr>
          <p:grpSpPr>
            <a:xfrm rot="4917591">
              <a:off x="4001741" y="2437425"/>
              <a:ext cx="542679" cy="409158"/>
              <a:chOff x="2939869" y="2711450"/>
              <a:chExt cx="527231" cy="397510"/>
            </a:xfrm>
            <a:grpFill/>
          </p:grpSpPr>
          <p:cxnSp>
            <p:nvCxnSpPr>
              <p:cNvPr id="231" name="直接连接符 230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2" name="椭圆 231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8" name="组合 217"/>
            <p:cNvGrpSpPr/>
            <p:nvPr/>
          </p:nvGrpSpPr>
          <p:grpSpPr>
            <a:xfrm rot="3189908">
              <a:off x="3740390" y="2369545"/>
              <a:ext cx="542679" cy="409158"/>
              <a:chOff x="2939869" y="2711450"/>
              <a:chExt cx="527231" cy="397510"/>
            </a:xfrm>
            <a:grpFill/>
          </p:grpSpPr>
          <p:cxnSp>
            <p:nvCxnSpPr>
              <p:cNvPr id="229" name="直接连接符 228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0" name="椭圆 229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9" name="组合 218"/>
            <p:cNvGrpSpPr/>
            <p:nvPr/>
          </p:nvGrpSpPr>
          <p:grpSpPr>
            <a:xfrm rot="1894306">
              <a:off x="3441609" y="2392310"/>
              <a:ext cx="542680" cy="409157"/>
              <a:chOff x="2939869" y="2711450"/>
              <a:chExt cx="527231" cy="397510"/>
            </a:xfrm>
            <a:grpFill/>
          </p:grpSpPr>
          <p:cxnSp>
            <p:nvCxnSpPr>
              <p:cNvPr id="227" name="直接连接符 226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8" name="椭圆 227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0" name="组合 219"/>
            <p:cNvGrpSpPr/>
            <p:nvPr/>
          </p:nvGrpSpPr>
          <p:grpSpPr>
            <a:xfrm rot="564990">
              <a:off x="3175717" y="2502171"/>
              <a:ext cx="542680" cy="409157"/>
              <a:chOff x="2939869" y="2711450"/>
              <a:chExt cx="527231" cy="397510"/>
            </a:xfrm>
            <a:grpFill/>
          </p:grpSpPr>
          <p:cxnSp>
            <p:nvCxnSpPr>
              <p:cNvPr id="225" name="直接连接符 224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6" name="椭圆 225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1" name="组合 220"/>
            <p:cNvGrpSpPr/>
            <p:nvPr/>
          </p:nvGrpSpPr>
          <p:grpSpPr>
            <a:xfrm rot="21370719">
              <a:off x="2946040" y="2663755"/>
              <a:ext cx="542680" cy="409157"/>
              <a:chOff x="2939869" y="2711450"/>
              <a:chExt cx="527231" cy="397510"/>
            </a:xfrm>
            <a:grpFill/>
          </p:grpSpPr>
          <p:cxnSp>
            <p:nvCxnSpPr>
              <p:cNvPr id="223" name="直接连接符 222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4" name="椭圆 223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2" name="椭圆 221"/>
            <p:cNvSpPr/>
            <p:nvPr/>
          </p:nvSpPr>
          <p:spPr>
            <a:xfrm rot="20872982">
              <a:off x="3272391" y="2777340"/>
              <a:ext cx="1199625" cy="1199624"/>
            </a:xfrm>
            <a:prstGeom prst="ellips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7" name="组合 256"/>
          <p:cNvGrpSpPr/>
          <p:nvPr/>
        </p:nvGrpSpPr>
        <p:grpSpPr>
          <a:xfrm rot="9118298">
            <a:off x="9693454" y="1909092"/>
            <a:ext cx="556037" cy="541228"/>
            <a:chOff x="2735314" y="2302784"/>
            <a:chExt cx="2197737" cy="2153770"/>
          </a:xfrm>
          <a:solidFill>
            <a:srgbClr val="C00000"/>
          </a:solidFill>
        </p:grpSpPr>
        <p:grpSp>
          <p:nvGrpSpPr>
            <p:cNvPr id="258" name="组合 257"/>
            <p:cNvGrpSpPr/>
            <p:nvPr/>
          </p:nvGrpSpPr>
          <p:grpSpPr>
            <a:xfrm rot="19072982">
              <a:off x="2735314" y="3211465"/>
              <a:ext cx="542680" cy="409157"/>
              <a:chOff x="2939869" y="2711450"/>
              <a:chExt cx="527231" cy="397510"/>
            </a:xfrm>
            <a:grpFill/>
          </p:grpSpPr>
          <p:cxnSp>
            <p:nvCxnSpPr>
              <p:cNvPr id="305" name="直接连接符 304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6" name="椭圆 305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9" name="组合 258"/>
            <p:cNvGrpSpPr/>
            <p:nvPr/>
          </p:nvGrpSpPr>
          <p:grpSpPr>
            <a:xfrm rot="17871741">
              <a:off x="2819216" y="3452164"/>
              <a:ext cx="542679" cy="409158"/>
              <a:chOff x="2939869" y="2711450"/>
              <a:chExt cx="527231" cy="397510"/>
            </a:xfrm>
            <a:grpFill/>
          </p:grpSpPr>
          <p:cxnSp>
            <p:nvCxnSpPr>
              <p:cNvPr id="303" name="直接连接符 302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4" name="椭圆 303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0" name="组合 259"/>
            <p:cNvGrpSpPr/>
            <p:nvPr/>
          </p:nvGrpSpPr>
          <p:grpSpPr>
            <a:xfrm rot="16755933">
              <a:off x="2930781" y="3670003"/>
              <a:ext cx="542679" cy="409158"/>
              <a:chOff x="2939869" y="2711450"/>
              <a:chExt cx="527231" cy="397510"/>
            </a:xfrm>
            <a:grpFill/>
          </p:grpSpPr>
          <p:cxnSp>
            <p:nvCxnSpPr>
              <p:cNvPr id="301" name="直接连接符 300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2" name="椭圆 301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1" name="组合 260"/>
            <p:cNvGrpSpPr/>
            <p:nvPr/>
          </p:nvGrpSpPr>
          <p:grpSpPr>
            <a:xfrm rot="15294684">
              <a:off x="3102101" y="3807487"/>
              <a:ext cx="542679" cy="409158"/>
              <a:chOff x="2939869" y="2711450"/>
              <a:chExt cx="527231" cy="397510"/>
            </a:xfrm>
            <a:grpFill/>
          </p:grpSpPr>
          <p:cxnSp>
            <p:nvCxnSpPr>
              <p:cNvPr id="299" name="直接连接符 298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0" name="椭圆 299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2" name="组合 261"/>
            <p:cNvGrpSpPr/>
            <p:nvPr/>
          </p:nvGrpSpPr>
          <p:grpSpPr>
            <a:xfrm rot="14171388">
              <a:off x="3372969" y="3980636"/>
              <a:ext cx="542679" cy="409158"/>
              <a:chOff x="2939869" y="2711450"/>
              <a:chExt cx="527231" cy="397510"/>
            </a:xfrm>
            <a:grpFill/>
          </p:grpSpPr>
          <p:cxnSp>
            <p:nvCxnSpPr>
              <p:cNvPr id="297" name="直接连接符 296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8" name="椭圆 297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3" name="组合 262"/>
            <p:cNvGrpSpPr/>
            <p:nvPr/>
          </p:nvGrpSpPr>
          <p:grpSpPr>
            <a:xfrm rot="13467988">
              <a:off x="3655142" y="3960148"/>
              <a:ext cx="542679" cy="409158"/>
              <a:chOff x="2939869" y="2711450"/>
              <a:chExt cx="527231" cy="397510"/>
            </a:xfrm>
            <a:grpFill/>
          </p:grpSpPr>
          <p:cxnSp>
            <p:nvCxnSpPr>
              <p:cNvPr id="295" name="直接连接符 294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6" name="椭圆 295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4" name="组合 263"/>
            <p:cNvGrpSpPr/>
            <p:nvPr/>
          </p:nvGrpSpPr>
          <p:grpSpPr>
            <a:xfrm rot="11909474">
              <a:off x="3962340" y="3894497"/>
              <a:ext cx="542680" cy="409157"/>
              <a:chOff x="2939869" y="2711450"/>
              <a:chExt cx="527231" cy="397510"/>
            </a:xfrm>
            <a:grpFill/>
          </p:grpSpPr>
          <p:cxnSp>
            <p:nvCxnSpPr>
              <p:cNvPr id="293" name="直接连接符 292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4" name="椭圆 293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5" name="组合 264"/>
            <p:cNvGrpSpPr/>
            <p:nvPr/>
          </p:nvGrpSpPr>
          <p:grpSpPr>
            <a:xfrm rot="7242549">
              <a:off x="4325406" y="2880965"/>
              <a:ext cx="542679" cy="409158"/>
              <a:chOff x="2939869" y="2711450"/>
              <a:chExt cx="527231" cy="397510"/>
            </a:xfrm>
            <a:grpFill/>
          </p:grpSpPr>
          <p:cxnSp>
            <p:nvCxnSpPr>
              <p:cNvPr id="291" name="直接连接符 290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2" name="椭圆 291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6" name="组合 265"/>
            <p:cNvGrpSpPr/>
            <p:nvPr/>
          </p:nvGrpSpPr>
          <p:grpSpPr>
            <a:xfrm rot="8603299">
              <a:off x="4390371" y="3123202"/>
              <a:ext cx="542680" cy="409157"/>
              <a:chOff x="2939869" y="2711450"/>
              <a:chExt cx="527231" cy="397510"/>
            </a:xfrm>
            <a:grpFill/>
          </p:grpSpPr>
          <p:cxnSp>
            <p:nvCxnSpPr>
              <p:cNvPr id="289" name="直接连接符 288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0" name="椭圆 289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7" name="组合 266"/>
            <p:cNvGrpSpPr/>
            <p:nvPr/>
          </p:nvGrpSpPr>
          <p:grpSpPr>
            <a:xfrm rot="10072982">
              <a:off x="4354589" y="3363749"/>
              <a:ext cx="542680" cy="409157"/>
              <a:chOff x="2939869" y="2711450"/>
              <a:chExt cx="527231" cy="397510"/>
            </a:xfrm>
            <a:grpFill/>
          </p:grpSpPr>
          <p:cxnSp>
            <p:nvCxnSpPr>
              <p:cNvPr id="287" name="直接连接符 286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8" name="椭圆 287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8" name="组合 267"/>
            <p:cNvGrpSpPr/>
            <p:nvPr/>
          </p:nvGrpSpPr>
          <p:grpSpPr>
            <a:xfrm rot="6465499">
              <a:off x="4221395" y="2603605"/>
              <a:ext cx="542679" cy="409158"/>
              <a:chOff x="2939869" y="2711450"/>
              <a:chExt cx="527231" cy="397510"/>
            </a:xfrm>
            <a:grpFill/>
          </p:grpSpPr>
          <p:cxnSp>
            <p:nvCxnSpPr>
              <p:cNvPr id="285" name="直接连接符 284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6" name="椭圆 285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9" name="组合 268"/>
            <p:cNvGrpSpPr/>
            <p:nvPr/>
          </p:nvGrpSpPr>
          <p:grpSpPr>
            <a:xfrm rot="4917591">
              <a:off x="4001741" y="2437425"/>
              <a:ext cx="542679" cy="409158"/>
              <a:chOff x="2939869" y="2711450"/>
              <a:chExt cx="527231" cy="397510"/>
            </a:xfrm>
            <a:grpFill/>
          </p:grpSpPr>
          <p:cxnSp>
            <p:nvCxnSpPr>
              <p:cNvPr id="283" name="直接连接符 282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4" name="椭圆 283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0" name="组合 269"/>
            <p:cNvGrpSpPr/>
            <p:nvPr/>
          </p:nvGrpSpPr>
          <p:grpSpPr>
            <a:xfrm rot="3189908">
              <a:off x="3740390" y="2369545"/>
              <a:ext cx="542679" cy="409158"/>
              <a:chOff x="2939869" y="2711450"/>
              <a:chExt cx="527231" cy="397510"/>
            </a:xfrm>
            <a:grpFill/>
          </p:grpSpPr>
          <p:cxnSp>
            <p:nvCxnSpPr>
              <p:cNvPr id="281" name="直接连接符 280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2" name="椭圆 281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1" name="组合 270"/>
            <p:cNvGrpSpPr/>
            <p:nvPr/>
          </p:nvGrpSpPr>
          <p:grpSpPr>
            <a:xfrm rot="1894306">
              <a:off x="3441609" y="2392310"/>
              <a:ext cx="542680" cy="409157"/>
              <a:chOff x="2939869" y="2711450"/>
              <a:chExt cx="527231" cy="397510"/>
            </a:xfrm>
            <a:grpFill/>
          </p:grpSpPr>
          <p:cxnSp>
            <p:nvCxnSpPr>
              <p:cNvPr id="279" name="直接连接符 278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0" name="椭圆 279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2" name="组合 271"/>
            <p:cNvGrpSpPr/>
            <p:nvPr/>
          </p:nvGrpSpPr>
          <p:grpSpPr>
            <a:xfrm rot="564990">
              <a:off x="3175717" y="2502171"/>
              <a:ext cx="542680" cy="409157"/>
              <a:chOff x="2939869" y="2711450"/>
              <a:chExt cx="527231" cy="397510"/>
            </a:xfrm>
            <a:grpFill/>
          </p:grpSpPr>
          <p:cxnSp>
            <p:nvCxnSpPr>
              <p:cNvPr id="277" name="直接连接符 276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8" name="椭圆 277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3" name="组合 272"/>
            <p:cNvGrpSpPr/>
            <p:nvPr/>
          </p:nvGrpSpPr>
          <p:grpSpPr>
            <a:xfrm rot="21370719">
              <a:off x="2946040" y="2663755"/>
              <a:ext cx="542680" cy="409157"/>
              <a:chOff x="2939869" y="2711450"/>
              <a:chExt cx="527231" cy="397510"/>
            </a:xfrm>
            <a:grpFill/>
          </p:grpSpPr>
          <p:cxnSp>
            <p:nvCxnSpPr>
              <p:cNvPr id="275" name="直接连接符 274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6" name="椭圆 275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4" name="椭圆 273"/>
            <p:cNvSpPr/>
            <p:nvPr/>
          </p:nvSpPr>
          <p:spPr>
            <a:xfrm rot="20872982">
              <a:off x="3272391" y="2777340"/>
              <a:ext cx="1199625" cy="1199624"/>
            </a:xfrm>
            <a:prstGeom prst="ellips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8" name="组合 317"/>
          <p:cNvGrpSpPr/>
          <p:nvPr/>
        </p:nvGrpSpPr>
        <p:grpSpPr>
          <a:xfrm>
            <a:off x="1303275" y="978207"/>
            <a:ext cx="2550287" cy="2560111"/>
            <a:chOff x="1954261" y="1054100"/>
            <a:chExt cx="2246593" cy="2255247"/>
          </a:xfrm>
        </p:grpSpPr>
        <p:grpSp>
          <p:nvGrpSpPr>
            <p:cNvPr id="56" name="组合 55"/>
            <p:cNvGrpSpPr/>
            <p:nvPr/>
          </p:nvGrpSpPr>
          <p:grpSpPr>
            <a:xfrm>
              <a:off x="1954261" y="1054100"/>
              <a:ext cx="2246593" cy="2255247"/>
              <a:chOff x="2735314" y="2302784"/>
              <a:chExt cx="2197737" cy="2153770"/>
            </a:xfrm>
            <a:solidFill>
              <a:srgbClr val="C00000"/>
            </a:solidFill>
          </p:grpSpPr>
          <p:grpSp>
            <p:nvGrpSpPr>
              <p:cNvPr id="57" name="组合 56"/>
              <p:cNvGrpSpPr/>
              <p:nvPr/>
            </p:nvGrpSpPr>
            <p:grpSpPr>
              <a:xfrm rot="20378046">
                <a:off x="2817089" y="2936824"/>
                <a:ext cx="542680" cy="409157"/>
                <a:chOff x="2939869" y="2711450"/>
                <a:chExt cx="527231" cy="397510"/>
              </a:xfrm>
              <a:grpFill/>
            </p:grpSpPr>
            <p:cxnSp>
              <p:nvCxnSpPr>
                <p:cNvPr id="107" name="直接连接符 106"/>
                <p:cNvCxnSpPr/>
                <p:nvPr/>
              </p:nvCxnSpPr>
              <p:spPr>
                <a:xfrm>
                  <a:off x="3040380" y="2819400"/>
                  <a:ext cx="426720" cy="289560"/>
                </a:xfrm>
                <a:prstGeom prst="lin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8" name="椭圆 107"/>
                <p:cNvSpPr/>
                <p:nvPr/>
              </p:nvSpPr>
              <p:spPr>
                <a:xfrm>
                  <a:off x="2939869" y="2711450"/>
                  <a:ext cx="203200" cy="203200"/>
                </a:xfrm>
                <a:prstGeom prst="ellips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8" name="组合 57"/>
              <p:cNvGrpSpPr/>
              <p:nvPr/>
            </p:nvGrpSpPr>
            <p:grpSpPr>
              <a:xfrm rot="19072982">
                <a:off x="2735314" y="3211465"/>
                <a:ext cx="542680" cy="409157"/>
                <a:chOff x="2939869" y="2711450"/>
                <a:chExt cx="527231" cy="397510"/>
              </a:xfrm>
              <a:grpFill/>
            </p:grpSpPr>
            <p:cxnSp>
              <p:nvCxnSpPr>
                <p:cNvPr id="105" name="直接连接符 104"/>
                <p:cNvCxnSpPr/>
                <p:nvPr/>
              </p:nvCxnSpPr>
              <p:spPr>
                <a:xfrm>
                  <a:off x="3040380" y="2819400"/>
                  <a:ext cx="426720" cy="289560"/>
                </a:xfrm>
                <a:prstGeom prst="lin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6" name="椭圆 105"/>
                <p:cNvSpPr/>
                <p:nvPr/>
              </p:nvSpPr>
              <p:spPr>
                <a:xfrm>
                  <a:off x="2939869" y="2711450"/>
                  <a:ext cx="203200" cy="203200"/>
                </a:xfrm>
                <a:prstGeom prst="ellips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9" name="组合 58"/>
              <p:cNvGrpSpPr/>
              <p:nvPr/>
            </p:nvGrpSpPr>
            <p:grpSpPr>
              <a:xfrm rot="17871741">
                <a:off x="2819216" y="3452164"/>
                <a:ext cx="542679" cy="409158"/>
                <a:chOff x="2939869" y="2711450"/>
                <a:chExt cx="527231" cy="397510"/>
              </a:xfrm>
              <a:grpFill/>
            </p:grpSpPr>
            <p:cxnSp>
              <p:nvCxnSpPr>
                <p:cNvPr id="103" name="直接连接符 102"/>
                <p:cNvCxnSpPr/>
                <p:nvPr/>
              </p:nvCxnSpPr>
              <p:spPr>
                <a:xfrm>
                  <a:off x="3040380" y="2819400"/>
                  <a:ext cx="426720" cy="289560"/>
                </a:xfrm>
                <a:prstGeom prst="lin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4" name="椭圆 103"/>
                <p:cNvSpPr/>
                <p:nvPr/>
              </p:nvSpPr>
              <p:spPr>
                <a:xfrm>
                  <a:off x="2939869" y="2711450"/>
                  <a:ext cx="203200" cy="203200"/>
                </a:xfrm>
                <a:prstGeom prst="ellips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0" name="组合 59"/>
              <p:cNvGrpSpPr/>
              <p:nvPr/>
            </p:nvGrpSpPr>
            <p:grpSpPr>
              <a:xfrm rot="16755933">
                <a:off x="2930781" y="3670003"/>
                <a:ext cx="542679" cy="409158"/>
                <a:chOff x="2939869" y="2711450"/>
                <a:chExt cx="527231" cy="397510"/>
              </a:xfrm>
              <a:grpFill/>
            </p:grpSpPr>
            <p:cxnSp>
              <p:nvCxnSpPr>
                <p:cNvPr id="101" name="直接连接符 100"/>
                <p:cNvCxnSpPr/>
                <p:nvPr/>
              </p:nvCxnSpPr>
              <p:spPr>
                <a:xfrm>
                  <a:off x="3040380" y="2819400"/>
                  <a:ext cx="426720" cy="289560"/>
                </a:xfrm>
                <a:prstGeom prst="lin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2" name="椭圆 101"/>
                <p:cNvSpPr/>
                <p:nvPr/>
              </p:nvSpPr>
              <p:spPr>
                <a:xfrm>
                  <a:off x="2939869" y="2711450"/>
                  <a:ext cx="203200" cy="203200"/>
                </a:xfrm>
                <a:prstGeom prst="ellips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1" name="组合 60"/>
              <p:cNvGrpSpPr/>
              <p:nvPr/>
            </p:nvGrpSpPr>
            <p:grpSpPr>
              <a:xfrm rot="15294684">
                <a:off x="3102101" y="3807487"/>
                <a:ext cx="542679" cy="409158"/>
                <a:chOff x="2939869" y="2711450"/>
                <a:chExt cx="527231" cy="397510"/>
              </a:xfrm>
              <a:grpFill/>
            </p:grpSpPr>
            <p:cxnSp>
              <p:nvCxnSpPr>
                <p:cNvPr id="99" name="直接连接符 98"/>
                <p:cNvCxnSpPr/>
                <p:nvPr/>
              </p:nvCxnSpPr>
              <p:spPr>
                <a:xfrm>
                  <a:off x="3040380" y="2819400"/>
                  <a:ext cx="426720" cy="289560"/>
                </a:xfrm>
                <a:prstGeom prst="lin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0" name="椭圆 99"/>
                <p:cNvSpPr/>
                <p:nvPr/>
              </p:nvSpPr>
              <p:spPr>
                <a:xfrm>
                  <a:off x="2939869" y="2711450"/>
                  <a:ext cx="203200" cy="203200"/>
                </a:xfrm>
                <a:prstGeom prst="ellips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2" name="组合 61"/>
              <p:cNvGrpSpPr/>
              <p:nvPr/>
            </p:nvGrpSpPr>
            <p:grpSpPr>
              <a:xfrm rot="14171388">
                <a:off x="3372969" y="3980636"/>
                <a:ext cx="542679" cy="409158"/>
                <a:chOff x="2939869" y="2711450"/>
                <a:chExt cx="527231" cy="397510"/>
              </a:xfrm>
              <a:grpFill/>
            </p:grpSpPr>
            <p:cxnSp>
              <p:nvCxnSpPr>
                <p:cNvPr id="97" name="直接连接符 96"/>
                <p:cNvCxnSpPr/>
                <p:nvPr/>
              </p:nvCxnSpPr>
              <p:spPr>
                <a:xfrm>
                  <a:off x="3040380" y="2819400"/>
                  <a:ext cx="426720" cy="289560"/>
                </a:xfrm>
                <a:prstGeom prst="lin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8" name="椭圆 97"/>
                <p:cNvSpPr/>
                <p:nvPr/>
              </p:nvSpPr>
              <p:spPr>
                <a:xfrm>
                  <a:off x="2939869" y="2711450"/>
                  <a:ext cx="203200" cy="203200"/>
                </a:xfrm>
                <a:prstGeom prst="ellips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3" name="组合 62"/>
              <p:cNvGrpSpPr/>
              <p:nvPr/>
            </p:nvGrpSpPr>
            <p:grpSpPr>
              <a:xfrm rot="13467988">
                <a:off x="3655142" y="3960148"/>
                <a:ext cx="542679" cy="409158"/>
                <a:chOff x="2939869" y="2711450"/>
                <a:chExt cx="527231" cy="397510"/>
              </a:xfrm>
              <a:grpFill/>
            </p:grpSpPr>
            <p:cxnSp>
              <p:nvCxnSpPr>
                <p:cNvPr id="95" name="直接连接符 94"/>
                <p:cNvCxnSpPr/>
                <p:nvPr/>
              </p:nvCxnSpPr>
              <p:spPr>
                <a:xfrm>
                  <a:off x="3040380" y="2819400"/>
                  <a:ext cx="426720" cy="289560"/>
                </a:xfrm>
                <a:prstGeom prst="lin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6" name="椭圆 95"/>
                <p:cNvSpPr/>
                <p:nvPr/>
              </p:nvSpPr>
              <p:spPr>
                <a:xfrm>
                  <a:off x="2939869" y="2711450"/>
                  <a:ext cx="203200" cy="203200"/>
                </a:xfrm>
                <a:prstGeom prst="ellips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4" name="组合 63"/>
              <p:cNvGrpSpPr/>
              <p:nvPr/>
            </p:nvGrpSpPr>
            <p:grpSpPr>
              <a:xfrm rot="11909474">
                <a:off x="3962340" y="3894497"/>
                <a:ext cx="542680" cy="409157"/>
                <a:chOff x="2939869" y="2711450"/>
                <a:chExt cx="527231" cy="397510"/>
              </a:xfrm>
              <a:grpFill/>
            </p:grpSpPr>
            <p:cxnSp>
              <p:nvCxnSpPr>
                <p:cNvPr id="93" name="直接连接符 92"/>
                <p:cNvCxnSpPr/>
                <p:nvPr/>
              </p:nvCxnSpPr>
              <p:spPr>
                <a:xfrm>
                  <a:off x="3040380" y="2819400"/>
                  <a:ext cx="426720" cy="289560"/>
                </a:xfrm>
                <a:prstGeom prst="lin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4" name="椭圆 93"/>
                <p:cNvSpPr/>
                <p:nvPr/>
              </p:nvSpPr>
              <p:spPr>
                <a:xfrm>
                  <a:off x="2939869" y="2711450"/>
                  <a:ext cx="203200" cy="203200"/>
                </a:xfrm>
                <a:prstGeom prst="ellips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5" name="组合 64"/>
              <p:cNvGrpSpPr/>
              <p:nvPr/>
            </p:nvGrpSpPr>
            <p:grpSpPr>
              <a:xfrm rot="7242549">
                <a:off x="4325406" y="2880965"/>
                <a:ext cx="542679" cy="409158"/>
                <a:chOff x="2939869" y="2711450"/>
                <a:chExt cx="527231" cy="397510"/>
              </a:xfrm>
              <a:grpFill/>
            </p:grpSpPr>
            <p:cxnSp>
              <p:nvCxnSpPr>
                <p:cNvPr id="91" name="直接连接符 90"/>
                <p:cNvCxnSpPr/>
                <p:nvPr/>
              </p:nvCxnSpPr>
              <p:spPr>
                <a:xfrm>
                  <a:off x="3040380" y="2819400"/>
                  <a:ext cx="426720" cy="289560"/>
                </a:xfrm>
                <a:prstGeom prst="lin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2" name="椭圆 91"/>
                <p:cNvSpPr/>
                <p:nvPr/>
              </p:nvSpPr>
              <p:spPr>
                <a:xfrm>
                  <a:off x="2939869" y="2711450"/>
                  <a:ext cx="203200" cy="203200"/>
                </a:xfrm>
                <a:prstGeom prst="ellips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6" name="组合 65"/>
              <p:cNvGrpSpPr/>
              <p:nvPr/>
            </p:nvGrpSpPr>
            <p:grpSpPr>
              <a:xfrm rot="8603299">
                <a:off x="4390371" y="3123202"/>
                <a:ext cx="542680" cy="409157"/>
                <a:chOff x="2939869" y="2711450"/>
                <a:chExt cx="527231" cy="397510"/>
              </a:xfrm>
              <a:grpFill/>
            </p:grpSpPr>
            <p:cxnSp>
              <p:nvCxnSpPr>
                <p:cNvPr id="89" name="直接连接符 88"/>
                <p:cNvCxnSpPr/>
                <p:nvPr/>
              </p:nvCxnSpPr>
              <p:spPr>
                <a:xfrm>
                  <a:off x="3040380" y="2819400"/>
                  <a:ext cx="426720" cy="289560"/>
                </a:xfrm>
                <a:prstGeom prst="lin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0" name="椭圆 89"/>
                <p:cNvSpPr/>
                <p:nvPr/>
              </p:nvSpPr>
              <p:spPr>
                <a:xfrm>
                  <a:off x="2939869" y="2711450"/>
                  <a:ext cx="203200" cy="203200"/>
                </a:xfrm>
                <a:prstGeom prst="ellips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7" name="组合 66"/>
              <p:cNvGrpSpPr/>
              <p:nvPr/>
            </p:nvGrpSpPr>
            <p:grpSpPr>
              <a:xfrm rot="10072982">
                <a:off x="4354589" y="3363749"/>
                <a:ext cx="542680" cy="409157"/>
                <a:chOff x="2939869" y="2711450"/>
                <a:chExt cx="527231" cy="397510"/>
              </a:xfrm>
              <a:grpFill/>
            </p:grpSpPr>
            <p:cxnSp>
              <p:nvCxnSpPr>
                <p:cNvPr id="87" name="直接连接符 86"/>
                <p:cNvCxnSpPr/>
                <p:nvPr/>
              </p:nvCxnSpPr>
              <p:spPr>
                <a:xfrm>
                  <a:off x="3040380" y="2819400"/>
                  <a:ext cx="426720" cy="289560"/>
                </a:xfrm>
                <a:prstGeom prst="lin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8" name="椭圆 87"/>
                <p:cNvSpPr/>
                <p:nvPr/>
              </p:nvSpPr>
              <p:spPr>
                <a:xfrm>
                  <a:off x="2939869" y="2711450"/>
                  <a:ext cx="203200" cy="203200"/>
                </a:xfrm>
                <a:prstGeom prst="ellips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8" name="组合 67"/>
              <p:cNvGrpSpPr/>
              <p:nvPr/>
            </p:nvGrpSpPr>
            <p:grpSpPr>
              <a:xfrm rot="6465499">
                <a:off x="4221395" y="2603605"/>
                <a:ext cx="542679" cy="409158"/>
                <a:chOff x="2939869" y="2711450"/>
                <a:chExt cx="527231" cy="397510"/>
              </a:xfrm>
              <a:grpFill/>
            </p:grpSpPr>
            <p:cxnSp>
              <p:nvCxnSpPr>
                <p:cNvPr id="85" name="直接连接符 84"/>
                <p:cNvCxnSpPr/>
                <p:nvPr/>
              </p:nvCxnSpPr>
              <p:spPr>
                <a:xfrm>
                  <a:off x="3040380" y="2819400"/>
                  <a:ext cx="426720" cy="289560"/>
                </a:xfrm>
                <a:prstGeom prst="lin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6" name="椭圆 85"/>
                <p:cNvSpPr/>
                <p:nvPr/>
              </p:nvSpPr>
              <p:spPr>
                <a:xfrm>
                  <a:off x="2939869" y="2711450"/>
                  <a:ext cx="203200" cy="203200"/>
                </a:xfrm>
                <a:prstGeom prst="ellips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9" name="组合 68"/>
              <p:cNvGrpSpPr/>
              <p:nvPr/>
            </p:nvGrpSpPr>
            <p:grpSpPr>
              <a:xfrm rot="4917591">
                <a:off x="4001741" y="2437425"/>
                <a:ext cx="542679" cy="409158"/>
                <a:chOff x="2939869" y="2711450"/>
                <a:chExt cx="527231" cy="397510"/>
              </a:xfrm>
              <a:grpFill/>
            </p:grpSpPr>
            <p:cxnSp>
              <p:nvCxnSpPr>
                <p:cNvPr id="83" name="直接连接符 82"/>
                <p:cNvCxnSpPr/>
                <p:nvPr/>
              </p:nvCxnSpPr>
              <p:spPr>
                <a:xfrm>
                  <a:off x="3040380" y="2819400"/>
                  <a:ext cx="426720" cy="289560"/>
                </a:xfrm>
                <a:prstGeom prst="lin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4" name="椭圆 83"/>
                <p:cNvSpPr/>
                <p:nvPr/>
              </p:nvSpPr>
              <p:spPr>
                <a:xfrm>
                  <a:off x="2939869" y="2711450"/>
                  <a:ext cx="203200" cy="203200"/>
                </a:xfrm>
                <a:prstGeom prst="ellips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0" name="组合 69"/>
              <p:cNvGrpSpPr/>
              <p:nvPr/>
            </p:nvGrpSpPr>
            <p:grpSpPr>
              <a:xfrm rot="3189908">
                <a:off x="3740390" y="2369545"/>
                <a:ext cx="542679" cy="409158"/>
                <a:chOff x="2939869" y="2711450"/>
                <a:chExt cx="527231" cy="397510"/>
              </a:xfrm>
              <a:grpFill/>
            </p:grpSpPr>
            <p:cxnSp>
              <p:nvCxnSpPr>
                <p:cNvPr id="81" name="直接连接符 80"/>
                <p:cNvCxnSpPr/>
                <p:nvPr/>
              </p:nvCxnSpPr>
              <p:spPr>
                <a:xfrm>
                  <a:off x="3040380" y="2819400"/>
                  <a:ext cx="426720" cy="289560"/>
                </a:xfrm>
                <a:prstGeom prst="lin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2" name="椭圆 81"/>
                <p:cNvSpPr/>
                <p:nvPr/>
              </p:nvSpPr>
              <p:spPr>
                <a:xfrm>
                  <a:off x="2939869" y="2711450"/>
                  <a:ext cx="203200" cy="203200"/>
                </a:xfrm>
                <a:prstGeom prst="ellips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1" name="组合 70"/>
              <p:cNvGrpSpPr/>
              <p:nvPr/>
            </p:nvGrpSpPr>
            <p:grpSpPr>
              <a:xfrm rot="1894306">
                <a:off x="3441609" y="2392310"/>
                <a:ext cx="542680" cy="409157"/>
                <a:chOff x="2939869" y="2711450"/>
                <a:chExt cx="527231" cy="397510"/>
              </a:xfrm>
              <a:grpFill/>
            </p:grpSpPr>
            <p:cxnSp>
              <p:nvCxnSpPr>
                <p:cNvPr id="79" name="直接连接符 78"/>
                <p:cNvCxnSpPr/>
                <p:nvPr/>
              </p:nvCxnSpPr>
              <p:spPr>
                <a:xfrm>
                  <a:off x="3040380" y="2819400"/>
                  <a:ext cx="426720" cy="289560"/>
                </a:xfrm>
                <a:prstGeom prst="lin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0" name="椭圆 79"/>
                <p:cNvSpPr/>
                <p:nvPr/>
              </p:nvSpPr>
              <p:spPr>
                <a:xfrm>
                  <a:off x="2939869" y="2711450"/>
                  <a:ext cx="203200" cy="203200"/>
                </a:xfrm>
                <a:prstGeom prst="ellips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2" name="组合 71"/>
              <p:cNvGrpSpPr/>
              <p:nvPr/>
            </p:nvGrpSpPr>
            <p:grpSpPr>
              <a:xfrm rot="564990">
                <a:off x="3175717" y="2502171"/>
                <a:ext cx="542680" cy="409157"/>
                <a:chOff x="2939869" y="2711450"/>
                <a:chExt cx="527231" cy="397510"/>
              </a:xfrm>
              <a:grpFill/>
            </p:grpSpPr>
            <p:cxnSp>
              <p:nvCxnSpPr>
                <p:cNvPr id="77" name="直接连接符 76"/>
                <p:cNvCxnSpPr/>
                <p:nvPr/>
              </p:nvCxnSpPr>
              <p:spPr>
                <a:xfrm>
                  <a:off x="3040380" y="2819400"/>
                  <a:ext cx="426720" cy="289560"/>
                </a:xfrm>
                <a:prstGeom prst="lin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8" name="椭圆 77"/>
                <p:cNvSpPr/>
                <p:nvPr/>
              </p:nvSpPr>
              <p:spPr>
                <a:xfrm>
                  <a:off x="2939869" y="2711450"/>
                  <a:ext cx="203200" cy="203200"/>
                </a:xfrm>
                <a:prstGeom prst="ellips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3" name="组合 72"/>
              <p:cNvGrpSpPr/>
              <p:nvPr/>
            </p:nvGrpSpPr>
            <p:grpSpPr>
              <a:xfrm rot="21370719">
                <a:off x="2946040" y="2663755"/>
                <a:ext cx="542680" cy="409157"/>
                <a:chOff x="2939869" y="2711450"/>
                <a:chExt cx="527231" cy="397510"/>
              </a:xfrm>
              <a:grpFill/>
            </p:grpSpPr>
            <p:cxnSp>
              <p:nvCxnSpPr>
                <p:cNvPr id="75" name="直接连接符 74"/>
                <p:cNvCxnSpPr/>
                <p:nvPr/>
              </p:nvCxnSpPr>
              <p:spPr>
                <a:xfrm>
                  <a:off x="3040380" y="2819400"/>
                  <a:ext cx="426720" cy="289560"/>
                </a:xfrm>
                <a:prstGeom prst="lin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6" name="椭圆 75"/>
                <p:cNvSpPr/>
                <p:nvPr/>
              </p:nvSpPr>
              <p:spPr>
                <a:xfrm>
                  <a:off x="2939869" y="2711450"/>
                  <a:ext cx="203200" cy="203200"/>
                </a:xfrm>
                <a:prstGeom prst="ellips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4" name="椭圆 73"/>
              <p:cNvSpPr/>
              <p:nvPr/>
            </p:nvSpPr>
            <p:spPr>
              <a:xfrm rot="20872982">
                <a:off x="3272391" y="2777340"/>
                <a:ext cx="1199625" cy="1199624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7" name="文本框 306"/>
            <p:cNvSpPr txBox="1"/>
            <p:nvPr/>
          </p:nvSpPr>
          <p:spPr>
            <a:xfrm>
              <a:off x="2637113" y="1903315"/>
              <a:ext cx="966613" cy="597980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chemeClr val="bg1"/>
                  </a:solidFill>
                </a:rPr>
                <a:t>考研</a:t>
              </a:r>
              <a:endParaRPr lang="zh-CN" altLang="en-US" sz="3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13" name="等腰三角形 312"/>
          <p:cNvSpPr/>
          <p:nvPr/>
        </p:nvSpPr>
        <p:spPr>
          <a:xfrm>
            <a:off x="1180571" y="3933865"/>
            <a:ext cx="701650" cy="57061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7" name="文本框 316"/>
          <p:cNvSpPr txBox="1"/>
          <p:nvPr/>
        </p:nvSpPr>
        <p:spPr>
          <a:xfrm>
            <a:off x="1508746" y="4704933"/>
            <a:ext cx="11469727" cy="182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charset="0"/>
                <a:ea typeface="微软雅黑" charset="0"/>
                <a:sym typeface="+mn-ea"/>
              </a:rPr>
              <a:t>一</a:t>
            </a:r>
            <a:r>
              <a:rPr lang="en-US" altLang="zh-CN" sz="2800" b="1" dirty="0" smtClean="0">
                <a:latin typeface="微软雅黑" charset="0"/>
                <a:ea typeface="微软雅黑" charset="0"/>
                <a:sym typeface="+mn-ea"/>
              </a:rPr>
              <a:t>. </a:t>
            </a:r>
            <a:r>
              <a:rPr lang="zh-CN" altLang="en-US" sz="2800" b="1" dirty="0" smtClean="0">
                <a:latin typeface="微软雅黑" charset="0"/>
                <a:ea typeface="微软雅黑" charset="0"/>
                <a:sym typeface="+mn-ea"/>
              </a:rPr>
              <a:t>选择无关对错：我们为何考研？</a:t>
            </a:r>
            <a:endParaRPr lang="zh-CN" altLang="en-US" sz="2800" b="1" dirty="0" smtClean="0">
              <a:latin typeface="微软雅黑" charset="0"/>
              <a:ea typeface="微软雅黑" charset="0"/>
            </a:endParaRPr>
          </a:p>
          <a:p>
            <a:endParaRPr lang="zh-CN" altLang="en-US" sz="2800" b="1" dirty="0" smtClean="0">
              <a:latin typeface="微软雅黑" charset="0"/>
              <a:ea typeface="微软雅黑" charset="0"/>
              <a:sym typeface="+mn-ea"/>
            </a:endParaRPr>
          </a:p>
          <a:p>
            <a:r>
              <a:rPr lang="zh-CN" altLang="en-US" sz="2800" b="1" dirty="0" smtClean="0">
                <a:latin typeface="微软雅黑" charset="0"/>
                <a:ea typeface="微软雅黑" charset="0"/>
                <a:sym typeface="+mn-ea"/>
              </a:rPr>
              <a:t>二</a:t>
            </a:r>
            <a:r>
              <a:rPr lang="en-US" altLang="zh-CN" sz="2800" b="1" dirty="0" smtClean="0">
                <a:latin typeface="微软雅黑" charset="0"/>
                <a:ea typeface="微软雅黑" charset="0"/>
                <a:sym typeface="+mn-ea"/>
              </a:rPr>
              <a:t>. </a:t>
            </a:r>
            <a:r>
              <a:rPr lang="zh-CN" altLang="en-US" sz="2800" b="1" dirty="0" smtClean="0">
                <a:latin typeface="微软雅黑" charset="0"/>
                <a:ea typeface="微软雅黑" charset="0"/>
                <a:sym typeface="+mn-ea"/>
              </a:rPr>
              <a:t>你可能要先行很远的路：奔跑还是狂飙？</a:t>
            </a:r>
            <a:endParaRPr lang="zh-CN" altLang="en-US" sz="2800" b="1" dirty="0" smtClean="0">
              <a:latin typeface="微软雅黑" charset="0"/>
              <a:ea typeface="微软雅黑" charset="0"/>
              <a:sym typeface="+mn-ea"/>
            </a:endParaRPr>
          </a:p>
          <a:p>
            <a:endParaRPr lang="zh-CN" altLang="en-US" sz="28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</a:endParaRPr>
          </a:p>
        </p:txBody>
      </p:sp>
      <p:pic>
        <p:nvPicPr>
          <p:cNvPr id="308" name="图片 307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0948035" y="201930"/>
            <a:ext cx="1038225" cy="447675"/>
          </a:xfrm>
          <a:prstGeom prst="rect">
            <a:avLst/>
          </a:prstGeom>
        </p:spPr>
      </p:pic>
      <p:pic>
        <p:nvPicPr>
          <p:cNvPr id="309" name="图片 30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442575" y="6631940"/>
            <a:ext cx="704850" cy="233680"/>
          </a:xfrm>
          <a:prstGeom prst="rect">
            <a:avLst/>
          </a:prstGeom>
        </p:spPr>
      </p:pic>
      <p:pic>
        <p:nvPicPr>
          <p:cNvPr id="310" name="图片 30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9845" y="342900"/>
            <a:ext cx="2095500" cy="333375"/>
          </a:xfrm>
          <a:prstGeom prst="rect">
            <a:avLst/>
          </a:prstGeom>
        </p:spPr>
      </p:pic>
      <p:sp>
        <p:nvSpPr>
          <p:cNvPr id="311" name="文本框 310"/>
          <p:cNvSpPr txBox="1"/>
          <p:nvPr/>
        </p:nvSpPr>
        <p:spPr>
          <a:xfrm>
            <a:off x="474980" y="297815"/>
            <a:ext cx="1402080" cy="48323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关于抉择</a:t>
            </a:r>
            <a:endParaRPr lang="zh-CN" altLang="en-US" sz="2400" b="1" dirty="0" smtClean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3253105" y="2154555"/>
            <a:ext cx="6104890" cy="848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dirty="0">
                <a:latin typeface="+mn-ea"/>
              </a:rPr>
              <a:t>外校</a:t>
            </a:r>
            <a:r>
              <a:rPr lang="zh-CN" altLang="en-US" sz="2400" dirty="0">
                <a:latin typeface="+mn-ea"/>
              </a:rPr>
              <a:t>：</a:t>
            </a:r>
            <a:r>
              <a:rPr lang="en-US" altLang="zh-CN" sz="2400" dirty="0">
                <a:latin typeface="+mn-ea"/>
              </a:rPr>
              <a:t>三月份开始，最晚，至少五月份</a:t>
            </a:r>
            <a:endParaRPr lang="en-US" altLang="zh-CN" sz="2400" dirty="0">
              <a:latin typeface="+mn-ea"/>
            </a:endParaRPr>
          </a:p>
          <a:p>
            <a:pPr algn="just"/>
            <a:r>
              <a:rPr lang="en-US" altLang="zh-CN" sz="2400" dirty="0">
                <a:latin typeface="+mn-ea"/>
              </a:rPr>
              <a:t>本校</a:t>
            </a:r>
            <a:r>
              <a:rPr lang="zh-CN" altLang="en-US" sz="2400" dirty="0">
                <a:latin typeface="+mn-ea"/>
              </a:rPr>
              <a:t>：</a:t>
            </a:r>
            <a:r>
              <a:rPr lang="en-US" altLang="zh-CN" sz="2400" dirty="0">
                <a:latin typeface="+mn-ea"/>
              </a:rPr>
              <a:t>最晚七月份</a:t>
            </a:r>
            <a:r>
              <a:rPr lang="en-US" altLang="zh-CN" sz="2400" dirty="0" smtClean="0">
                <a:latin typeface="+mn-ea"/>
              </a:rPr>
              <a:t> </a:t>
            </a:r>
            <a:endParaRPr lang="en-US" altLang="zh-CN" sz="2400" dirty="0">
              <a:latin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240405" y="1520825"/>
            <a:ext cx="2976880" cy="613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3200" b="1" u="sng" dirty="0" smtClean="0">
                <a:latin typeface="+mn-ea"/>
              </a:rPr>
              <a:t>考研准备时间</a:t>
            </a:r>
            <a:r>
              <a:rPr lang="en-US" altLang="zh-CN" sz="3200" b="1" u="sng" dirty="0" smtClean="0">
                <a:latin typeface="+mn-ea"/>
              </a:rPr>
              <a:t> </a:t>
            </a:r>
            <a:endParaRPr lang="en-US" altLang="zh-CN" sz="3200" b="1" u="sng" dirty="0">
              <a:latin typeface="+mn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321685" y="3980180"/>
            <a:ext cx="4898390" cy="48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dirty="0">
                <a:latin typeface="+mn-ea"/>
              </a:rPr>
              <a:t>自习室/图书馆/月租房/</a:t>
            </a:r>
            <a:r>
              <a:rPr lang="zh-CN" altLang="en-US" sz="2400" dirty="0">
                <a:latin typeface="+mn-ea"/>
              </a:rPr>
              <a:t>寝室</a:t>
            </a:r>
            <a:endParaRPr lang="zh-CN" altLang="en-US" sz="2400" dirty="0">
              <a:latin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308350" y="3335655"/>
            <a:ext cx="2038350" cy="613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3200" b="1" u="sng" dirty="0" smtClean="0">
                <a:latin typeface="+mn-ea"/>
              </a:rPr>
              <a:t>自习</a:t>
            </a:r>
            <a:r>
              <a:rPr lang="zh-CN" altLang="en-US" sz="3200" b="1" u="sng" dirty="0" smtClean="0">
                <a:latin typeface="+mn-ea"/>
              </a:rPr>
              <a:t>地点</a:t>
            </a:r>
            <a:endParaRPr lang="zh-CN" altLang="en-US" sz="3200" b="1" u="sng" dirty="0" smtClean="0">
              <a:latin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92710" y="355600"/>
            <a:ext cx="2520950" cy="333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9420225" y="6581140"/>
            <a:ext cx="2524125" cy="259080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3375025" y="4775835"/>
            <a:ext cx="1808480" cy="6134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200" b="1" u="sng" dirty="0" smtClean="0">
                <a:latin typeface="+mn-ea"/>
                <a:sym typeface="+mn-ea"/>
              </a:rPr>
              <a:t>自习</a:t>
            </a:r>
            <a:r>
              <a:rPr lang="zh-CN" altLang="en-US" sz="3200" b="1" u="sng" dirty="0" smtClean="0">
                <a:latin typeface="+mn-ea"/>
                <a:sym typeface="+mn-ea"/>
              </a:rPr>
              <a:t>方式</a:t>
            </a:r>
            <a:endParaRPr lang="zh-CN" altLang="en-US" sz="3200" b="1" u="sng" dirty="0" smtClean="0">
              <a:latin typeface="+mn-ea"/>
              <a:sym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382010" y="5372735"/>
            <a:ext cx="2711450" cy="48323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dirty="0" smtClean="0">
                <a:latin typeface="+mn-ea"/>
              </a:rPr>
              <a:t>规律固定 劳逸结合</a:t>
            </a:r>
            <a:endParaRPr lang="zh-CN" altLang="en-US" sz="2400" dirty="0" smtClean="0">
              <a:latin typeface="+mn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63575" y="273050"/>
            <a:ext cx="1706880" cy="48323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基础性事项</a:t>
            </a:r>
            <a:endParaRPr lang="zh-CN" altLang="en-US" sz="2400" b="1" dirty="0" smtClean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935335" y="267335"/>
            <a:ext cx="1038225" cy="447675"/>
          </a:xfrm>
          <a:prstGeom prst="rect">
            <a:avLst/>
          </a:prstGeom>
        </p:spPr>
      </p:pic>
      <p:sp>
        <p:nvSpPr>
          <p:cNvPr id="38" name="十二角星 37"/>
          <p:cNvSpPr/>
          <p:nvPr/>
        </p:nvSpPr>
        <p:spPr>
          <a:xfrm>
            <a:off x="1966595" y="1563370"/>
            <a:ext cx="715010" cy="689610"/>
          </a:xfrm>
          <a:prstGeom prst="star12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endParaRPr lang="zh-CN" altLang="en-US"/>
          </a:p>
        </p:txBody>
      </p:sp>
      <p:sp>
        <p:nvSpPr>
          <p:cNvPr id="39" name="十二角星 38"/>
          <p:cNvSpPr/>
          <p:nvPr/>
        </p:nvSpPr>
        <p:spPr>
          <a:xfrm>
            <a:off x="1955800" y="3282315"/>
            <a:ext cx="715010" cy="689610"/>
          </a:xfrm>
          <a:prstGeom prst="star12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endParaRPr lang="zh-CN" altLang="en-US"/>
          </a:p>
        </p:txBody>
      </p:sp>
      <p:sp>
        <p:nvSpPr>
          <p:cNvPr id="40" name="十二角星 39"/>
          <p:cNvSpPr/>
          <p:nvPr/>
        </p:nvSpPr>
        <p:spPr>
          <a:xfrm>
            <a:off x="1982470" y="4749800"/>
            <a:ext cx="715010" cy="689610"/>
          </a:xfrm>
          <a:prstGeom prst="star12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 flipV="1">
            <a:off x="0" y="3544938"/>
            <a:ext cx="12192000" cy="3001006"/>
          </a:xfrm>
          <a:prstGeom prst="line">
            <a:avLst/>
          </a:prstGeom>
          <a:ln w="1905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9" name="组合 68"/>
          <p:cNvGrpSpPr/>
          <p:nvPr/>
        </p:nvGrpSpPr>
        <p:grpSpPr>
          <a:xfrm>
            <a:off x="1974383" y="4169261"/>
            <a:ext cx="1124856" cy="1595164"/>
            <a:chOff x="1066801" y="4847431"/>
            <a:chExt cx="368300" cy="5222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1066801" y="4847431"/>
              <a:ext cx="368300" cy="522288"/>
            </a:xfrm>
            <a:custGeom>
              <a:avLst/>
              <a:gdLst>
                <a:gd name="T0" fmla="*/ 151 w 151"/>
                <a:gd name="T1" fmla="*/ 76 h 214"/>
                <a:gd name="T2" fmla="*/ 75 w 151"/>
                <a:gd name="T3" fmla="*/ 0 h 214"/>
                <a:gd name="T4" fmla="*/ 0 w 151"/>
                <a:gd name="T5" fmla="*/ 76 h 214"/>
                <a:gd name="T6" fmla="*/ 8 w 151"/>
                <a:gd name="T7" fmla="*/ 108 h 214"/>
                <a:gd name="T8" fmla="*/ 9 w 151"/>
                <a:gd name="T9" fmla="*/ 110 h 214"/>
                <a:gd name="T10" fmla="*/ 61 w 151"/>
                <a:gd name="T11" fmla="*/ 206 h 214"/>
                <a:gd name="T12" fmla="*/ 78 w 151"/>
                <a:gd name="T13" fmla="*/ 213 h 214"/>
                <a:gd name="T14" fmla="*/ 90 w 151"/>
                <a:gd name="T15" fmla="*/ 206 h 214"/>
                <a:gd name="T16" fmla="*/ 140 w 151"/>
                <a:gd name="T17" fmla="*/ 114 h 214"/>
                <a:gd name="T18" fmla="*/ 151 w 151"/>
                <a:gd name="T19" fmla="*/ 76 h 214"/>
                <a:gd name="T20" fmla="*/ 75 w 151"/>
                <a:gd name="T21" fmla="*/ 168 h 214"/>
                <a:gd name="T22" fmla="*/ 66 w 151"/>
                <a:gd name="T23" fmla="*/ 150 h 214"/>
                <a:gd name="T24" fmla="*/ 75 w 151"/>
                <a:gd name="T25" fmla="*/ 151 h 214"/>
                <a:gd name="T26" fmla="*/ 85 w 151"/>
                <a:gd name="T27" fmla="*/ 150 h 214"/>
                <a:gd name="T28" fmla="*/ 75 w 151"/>
                <a:gd name="T29" fmla="*/ 168 h 214"/>
                <a:gd name="T30" fmla="*/ 75 w 151"/>
                <a:gd name="T31" fmla="*/ 31 h 214"/>
                <a:gd name="T32" fmla="*/ 121 w 151"/>
                <a:gd name="T33" fmla="*/ 76 h 214"/>
                <a:gd name="T34" fmla="*/ 113 w 151"/>
                <a:gd name="T35" fmla="*/ 100 h 214"/>
                <a:gd name="T36" fmla="*/ 111 w 151"/>
                <a:gd name="T37" fmla="*/ 103 h 214"/>
                <a:gd name="T38" fmla="*/ 75 w 151"/>
                <a:gd name="T39" fmla="*/ 121 h 214"/>
                <a:gd name="T40" fmla="*/ 30 w 151"/>
                <a:gd name="T41" fmla="*/ 76 h 214"/>
                <a:gd name="T42" fmla="*/ 75 w 151"/>
                <a:gd name="T43" fmla="*/ 31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1" h="214">
                  <a:moveTo>
                    <a:pt x="151" y="76"/>
                  </a:moveTo>
                  <a:cubicBezTo>
                    <a:pt x="151" y="34"/>
                    <a:pt x="117" y="0"/>
                    <a:pt x="75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87"/>
                    <a:pt x="3" y="98"/>
                    <a:pt x="8" y="108"/>
                  </a:cubicBezTo>
                  <a:cubicBezTo>
                    <a:pt x="8" y="109"/>
                    <a:pt x="8" y="109"/>
                    <a:pt x="9" y="110"/>
                  </a:cubicBezTo>
                  <a:cubicBezTo>
                    <a:pt x="61" y="206"/>
                    <a:pt x="61" y="206"/>
                    <a:pt x="61" y="206"/>
                  </a:cubicBezTo>
                  <a:cubicBezTo>
                    <a:pt x="64" y="212"/>
                    <a:pt x="71" y="214"/>
                    <a:pt x="78" y="213"/>
                  </a:cubicBezTo>
                  <a:cubicBezTo>
                    <a:pt x="83" y="212"/>
                    <a:pt x="87" y="210"/>
                    <a:pt x="90" y="206"/>
                  </a:cubicBezTo>
                  <a:cubicBezTo>
                    <a:pt x="140" y="114"/>
                    <a:pt x="140" y="114"/>
                    <a:pt x="140" y="114"/>
                  </a:cubicBezTo>
                  <a:cubicBezTo>
                    <a:pt x="147" y="103"/>
                    <a:pt x="151" y="90"/>
                    <a:pt x="151" y="76"/>
                  </a:cubicBezTo>
                  <a:close/>
                  <a:moveTo>
                    <a:pt x="75" y="168"/>
                  </a:moveTo>
                  <a:cubicBezTo>
                    <a:pt x="66" y="150"/>
                    <a:pt x="66" y="150"/>
                    <a:pt x="66" y="150"/>
                  </a:cubicBezTo>
                  <a:cubicBezTo>
                    <a:pt x="69" y="150"/>
                    <a:pt x="72" y="151"/>
                    <a:pt x="75" y="151"/>
                  </a:cubicBezTo>
                  <a:cubicBezTo>
                    <a:pt x="79" y="151"/>
                    <a:pt x="82" y="150"/>
                    <a:pt x="85" y="150"/>
                  </a:cubicBezTo>
                  <a:lnTo>
                    <a:pt x="75" y="168"/>
                  </a:lnTo>
                  <a:close/>
                  <a:moveTo>
                    <a:pt x="75" y="31"/>
                  </a:moveTo>
                  <a:cubicBezTo>
                    <a:pt x="100" y="31"/>
                    <a:pt x="121" y="51"/>
                    <a:pt x="121" y="76"/>
                  </a:cubicBezTo>
                  <a:cubicBezTo>
                    <a:pt x="121" y="85"/>
                    <a:pt x="118" y="93"/>
                    <a:pt x="113" y="100"/>
                  </a:cubicBezTo>
                  <a:cubicBezTo>
                    <a:pt x="112" y="101"/>
                    <a:pt x="111" y="102"/>
                    <a:pt x="111" y="103"/>
                  </a:cubicBezTo>
                  <a:cubicBezTo>
                    <a:pt x="102" y="114"/>
                    <a:pt x="90" y="121"/>
                    <a:pt x="75" y="121"/>
                  </a:cubicBezTo>
                  <a:cubicBezTo>
                    <a:pt x="51" y="121"/>
                    <a:pt x="30" y="100"/>
                    <a:pt x="30" y="76"/>
                  </a:cubicBezTo>
                  <a:cubicBezTo>
                    <a:pt x="30" y="51"/>
                    <a:pt x="51" y="31"/>
                    <a:pt x="75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Oval 38"/>
            <p:cNvSpPr>
              <a:spLocks noChangeArrowheads="1"/>
            </p:cNvSpPr>
            <p:nvPr/>
          </p:nvSpPr>
          <p:spPr bwMode="auto">
            <a:xfrm>
              <a:off x="1192245" y="4972874"/>
              <a:ext cx="124050" cy="12626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7921870" y="2700516"/>
            <a:ext cx="1124856" cy="1595164"/>
            <a:chOff x="1066801" y="4847431"/>
            <a:chExt cx="368300" cy="5222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1" name="Freeform 37"/>
            <p:cNvSpPr>
              <a:spLocks noEditPoints="1"/>
            </p:cNvSpPr>
            <p:nvPr/>
          </p:nvSpPr>
          <p:spPr bwMode="auto">
            <a:xfrm>
              <a:off x="1066801" y="4847431"/>
              <a:ext cx="368300" cy="522288"/>
            </a:xfrm>
            <a:custGeom>
              <a:avLst/>
              <a:gdLst>
                <a:gd name="T0" fmla="*/ 151 w 151"/>
                <a:gd name="T1" fmla="*/ 76 h 214"/>
                <a:gd name="T2" fmla="*/ 75 w 151"/>
                <a:gd name="T3" fmla="*/ 0 h 214"/>
                <a:gd name="T4" fmla="*/ 0 w 151"/>
                <a:gd name="T5" fmla="*/ 76 h 214"/>
                <a:gd name="T6" fmla="*/ 8 w 151"/>
                <a:gd name="T7" fmla="*/ 108 h 214"/>
                <a:gd name="T8" fmla="*/ 9 w 151"/>
                <a:gd name="T9" fmla="*/ 110 h 214"/>
                <a:gd name="T10" fmla="*/ 61 w 151"/>
                <a:gd name="T11" fmla="*/ 206 h 214"/>
                <a:gd name="T12" fmla="*/ 78 w 151"/>
                <a:gd name="T13" fmla="*/ 213 h 214"/>
                <a:gd name="T14" fmla="*/ 90 w 151"/>
                <a:gd name="T15" fmla="*/ 206 h 214"/>
                <a:gd name="T16" fmla="*/ 140 w 151"/>
                <a:gd name="T17" fmla="*/ 114 h 214"/>
                <a:gd name="T18" fmla="*/ 151 w 151"/>
                <a:gd name="T19" fmla="*/ 76 h 214"/>
                <a:gd name="T20" fmla="*/ 75 w 151"/>
                <a:gd name="T21" fmla="*/ 168 h 214"/>
                <a:gd name="T22" fmla="*/ 66 w 151"/>
                <a:gd name="T23" fmla="*/ 150 h 214"/>
                <a:gd name="T24" fmla="*/ 75 w 151"/>
                <a:gd name="T25" fmla="*/ 151 h 214"/>
                <a:gd name="T26" fmla="*/ 85 w 151"/>
                <a:gd name="T27" fmla="*/ 150 h 214"/>
                <a:gd name="T28" fmla="*/ 75 w 151"/>
                <a:gd name="T29" fmla="*/ 168 h 214"/>
                <a:gd name="T30" fmla="*/ 75 w 151"/>
                <a:gd name="T31" fmla="*/ 31 h 214"/>
                <a:gd name="T32" fmla="*/ 121 w 151"/>
                <a:gd name="T33" fmla="*/ 76 h 214"/>
                <a:gd name="T34" fmla="*/ 113 w 151"/>
                <a:gd name="T35" fmla="*/ 100 h 214"/>
                <a:gd name="T36" fmla="*/ 111 w 151"/>
                <a:gd name="T37" fmla="*/ 103 h 214"/>
                <a:gd name="T38" fmla="*/ 75 w 151"/>
                <a:gd name="T39" fmla="*/ 121 h 214"/>
                <a:gd name="T40" fmla="*/ 30 w 151"/>
                <a:gd name="T41" fmla="*/ 76 h 214"/>
                <a:gd name="T42" fmla="*/ 75 w 151"/>
                <a:gd name="T43" fmla="*/ 31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1" h="214">
                  <a:moveTo>
                    <a:pt x="151" y="76"/>
                  </a:moveTo>
                  <a:cubicBezTo>
                    <a:pt x="151" y="34"/>
                    <a:pt x="117" y="0"/>
                    <a:pt x="75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87"/>
                    <a:pt x="3" y="98"/>
                    <a:pt x="8" y="108"/>
                  </a:cubicBezTo>
                  <a:cubicBezTo>
                    <a:pt x="8" y="109"/>
                    <a:pt x="8" y="109"/>
                    <a:pt x="9" y="110"/>
                  </a:cubicBezTo>
                  <a:cubicBezTo>
                    <a:pt x="61" y="206"/>
                    <a:pt x="61" y="206"/>
                    <a:pt x="61" y="206"/>
                  </a:cubicBezTo>
                  <a:cubicBezTo>
                    <a:pt x="64" y="212"/>
                    <a:pt x="71" y="214"/>
                    <a:pt x="78" y="213"/>
                  </a:cubicBezTo>
                  <a:cubicBezTo>
                    <a:pt x="83" y="212"/>
                    <a:pt x="87" y="210"/>
                    <a:pt x="90" y="206"/>
                  </a:cubicBezTo>
                  <a:cubicBezTo>
                    <a:pt x="140" y="114"/>
                    <a:pt x="140" y="114"/>
                    <a:pt x="140" y="114"/>
                  </a:cubicBezTo>
                  <a:cubicBezTo>
                    <a:pt x="147" y="103"/>
                    <a:pt x="151" y="90"/>
                    <a:pt x="151" y="76"/>
                  </a:cubicBezTo>
                  <a:close/>
                  <a:moveTo>
                    <a:pt x="75" y="168"/>
                  </a:moveTo>
                  <a:cubicBezTo>
                    <a:pt x="66" y="150"/>
                    <a:pt x="66" y="150"/>
                    <a:pt x="66" y="150"/>
                  </a:cubicBezTo>
                  <a:cubicBezTo>
                    <a:pt x="69" y="150"/>
                    <a:pt x="72" y="151"/>
                    <a:pt x="75" y="151"/>
                  </a:cubicBezTo>
                  <a:cubicBezTo>
                    <a:pt x="79" y="151"/>
                    <a:pt x="82" y="150"/>
                    <a:pt x="85" y="150"/>
                  </a:cubicBezTo>
                  <a:lnTo>
                    <a:pt x="75" y="168"/>
                  </a:lnTo>
                  <a:close/>
                  <a:moveTo>
                    <a:pt x="75" y="31"/>
                  </a:moveTo>
                  <a:cubicBezTo>
                    <a:pt x="100" y="31"/>
                    <a:pt x="121" y="51"/>
                    <a:pt x="121" y="76"/>
                  </a:cubicBezTo>
                  <a:cubicBezTo>
                    <a:pt x="121" y="85"/>
                    <a:pt x="118" y="93"/>
                    <a:pt x="113" y="100"/>
                  </a:cubicBezTo>
                  <a:cubicBezTo>
                    <a:pt x="112" y="101"/>
                    <a:pt x="111" y="102"/>
                    <a:pt x="111" y="103"/>
                  </a:cubicBezTo>
                  <a:cubicBezTo>
                    <a:pt x="102" y="114"/>
                    <a:pt x="90" y="121"/>
                    <a:pt x="75" y="121"/>
                  </a:cubicBezTo>
                  <a:cubicBezTo>
                    <a:pt x="51" y="121"/>
                    <a:pt x="30" y="100"/>
                    <a:pt x="30" y="76"/>
                  </a:cubicBezTo>
                  <a:cubicBezTo>
                    <a:pt x="30" y="51"/>
                    <a:pt x="51" y="31"/>
                    <a:pt x="75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Oval 38"/>
            <p:cNvSpPr>
              <a:spLocks noChangeArrowheads="1"/>
            </p:cNvSpPr>
            <p:nvPr/>
          </p:nvSpPr>
          <p:spPr bwMode="auto">
            <a:xfrm>
              <a:off x="1192245" y="4972874"/>
              <a:ext cx="124050" cy="12626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039844" y="3386343"/>
            <a:ext cx="1124856" cy="1595164"/>
            <a:chOff x="1066801" y="4847431"/>
            <a:chExt cx="368300" cy="5222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4" name="Freeform 37"/>
            <p:cNvSpPr>
              <a:spLocks noEditPoints="1"/>
            </p:cNvSpPr>
            <p:nvPr/>
          </p:nvSpPr>
          <p:spPr bwMode="auto">
            <a:xfrm>
              <a:off x="1066801" y="4847431"/>
              <a:ext cx="368300" cy="522288"/>
            </a:xfrm>
            <a:custGeom>
              <a:avLst/>
              <a:gdLst>
                <a:gd name="T0" fmla="*/ 151 w 151"/>
                <a:gd name="T1" fmla="*/ 76 h 214"/>
                <a:gd name="T2" fmla="*/ 75 w 151"/>
                <a:gd name="T3" fmla="*/ 0 h 214"/>
                <a:gd name="T4" fmla="*/ 0 w 151"/>
                <a:gd name="T5" fmla="*/ 76 h 214"/>
                <a:gd name="T6" fmla="*/ 8 w 151"/>
                <a:gd name="T7" fmla="*/ 108 h 214"/>
                <a:gd name="T8" fmla="*/ 9 w 151"/>
                <a:gd name="T9" fmla="*/ 110 h 214"/>
                <a:gd name="T10" fmla="*/ 61 w 151"/>
                <a:gd name="T11" fmla="*/ 206 h 214"/>
                <a:gd name="T12" fmla="*/ 78 w 151"/>
                <a:gd name="T13" fmla="*/ 213 h 214"/>
                <a:gd name="T14" fmla="*/ 90 w 151"/>
                <a:gd name="T15" fmla="*/ 206 h 214"/>
                <a:gd name="T16" fmla="*/ 140 w 151"/>
                <a:gd name="T17" fmla="*/ 114 h 214"/>
                <a:gd name="T18" fmla="*/ 151 w 151"/>
                <a:gd name="T19" fmla="*/ 76 h 214"/>
                <a:gd name="T20" fmla="*/ 75 w 151"/>
                <a:gd name="T21" fmla="*/ 168 h 214"/>
                <a:gd name="T22" fmla="*/ 66 w 151"/>
                <a:gd name="T23" fmla="*/ 150 h 214"/>
                <a:gd name="T24" fmla="*/ 75 w 151"/>
                <a:gd name="T25" fmla="*/ 151 h 214"/>
                <a:gd name="T26" fmla="*/ 85 w 151"/>
                <a:gd name="T27" fmla="*/ 150 h 214"/>
                <a:gd name="T28" fmla="*/ 75 w 151"/>
                <a:gd name="T29" fmla="*/ 168 h 214"/>
                <a:gd name="T30" fmla="*/ 75 w 151"/>
                <a:gd name="T31" fmla="*/ 31 h 214"/>
                <a:gd name="T32" fmla="*/ 121 w 151"/>
                <a:gd name="T33" fmla="*/ 76 h 214"/>
                <a:gd name="T34" fmla="*/ 113 w 151"/>
                <a:gd name="T35" fmla="*/ 100 h 214"/>
                <a:gd name="T36" fmla="*/ 111 w 151"/>
                <a:gd name="T37" fmla="*/ 103 h 214"/>
                <a:gd name="T38" fmla="*/ 75 w 151"/>
                <a:gd name="T39" fmla="*/ 121 h 214"/>
                <a:gd name="T40" fmla="*/ 30 w 151"/>
                <a:gd name="T41" fmla="*/ 76 h 214"/>
                <a:gd name="T42" fmla="*/ 75 w 151"/>
                <a:gd name="T43" fmla="*/ 31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1" h="214">
                  <a:moveTo>
                    <a:pt x="151" y="76"/>
                  </a:moveTo>
                  <a:cubicBezTo>
                    <a:pt x="151" y="34"/>
                    <a:pt x="117" y="0"/>
                    <a:pt x="75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87"/>
                    <a:pt x="3" y="98"/>
                    <a:pt x="8" y="108"/>
                  </a:cubicBezTo>
                  <a:cubicBezTo>
                    <a:pt x="8" y="109"/>
                    <a:pt x="8" y="109"/>
                    <a:pt x="9" y="110"/>
                  </a:cubicBezTo>
                  <a:cubicBezTo>
                    <a:pt x="61" y="206"/>
                    <a:pt x="61" y="206"/>
                    <a:pt x="61" y="206"/>
                  </a:cubicBezTo>
                  <a:cubicBezTo>
                    <a:pt x="64" y="212"/>
                    <a:pt x="71" y="214"/>
                    <a:pt x="78" y="213"/>
                  </a:cubicBezTo>
                  <a:cubicBezTo>
                    <a:pt x="83" y="212"/>
                    <a:pt x="87" y="210"/>
                    <a:pt x="90" y="206"/>
                  </a:cubicBezTo>
                  <a:cubicBezTo>
                    <a:pt x="140" y="114"/>
                    <a:pt x="140" y="114"/>
                    <a:pt x="140" y="114"/>
                  </a:cubicBezTo>
                  <a:cubicBezTo>
                    <a:pt x="147" y="103"/>
                    <a:pt x="151" y="90"/>
                    <a:pt x="151" y="76"/>
                  </a:cubicBezTo>
                  <a:close/>
                  <a:moveTo>
                    <a:pt x="75" y="168"/>
                  </a:moveTo>
                  <a:cubicBezTo>
                    <a:pt x="66" y="150"/>
                    <a:pt x="66" y="150"/>
                    <a:pt x="66" y="150"/>
                  </a:cubicBezTo>
                  <a:cubicBezTo>
                    <a:pt x="69" y="150"/>
                    <a:pt x="72" y="151"/>
                    <a:pt x="75" y="151"/>
                  </a:cubicBezTo>
                  <a:cubicBezTo>
                    <a:pt x="79" y="151"/>
                    <a:pt x="82" y="150"/>
                    <a:pt x="85" y="150"/>
                  </a:cubicBezTo>
                  <a:lnTo>
                    <a:pt x="75" y="168"/>
                  </a:lnTo>
                  <a:close/>
                  <a:moveTo>
                    <a:pt x="75" y="31"/>
                  </a:moveTo>
                  <a:cubicBezTo>
                    <a:pt x="100" y="31"/>
                    <a:pt x="121" y="51"/>
                    <a:pt x="121" y="76"/>
                  </a:cubicBezTo>
                  <a:cubicBezTo>
                    <a:pt x="121" y="85"/>
                    <a:pt x="118" y="93"/>
                    <a:pt x="113" y="100"/>
                  </a:cubicBezTo>
                  <a:cubicBezTo>
                    <a:pt x="112" y="101"/>
                    <a:pt x="111" y="102"/>
                    <a:pt x="111" y="103"/>
                  </a:cubicBezTo>
                  <a:cubicBezTo>
                    <a:pt x="102" y="114"/>
                    <a:pt x="90" y="121"/>
                    <a:pt x="75" y="121"/>
                  </a:cubicBezTo>
                  <a:cubicBezTo>
                    <a:pt x="51" y="121"/>
                    <a:pt x="30" y="100"/>
                    <a:pt x="30" y="76"/>
                  </a:cubicBezTo>
                  <a:cubicBezTo>
                    <a:pt x="30" y="51"/>
                    <a:pt x="51" y="31"/>
                    <a:pt x="75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Oval 38"/>
            <p:cNvSpPr>
              <a:spLocks noChangeArrowheads="1"/>
            </p:cNvSpPr>
            <p:nvPr/>
          </p:nvSpPr>
          <p:spPr bwMode="auto">
            <a:xfrm>
              <a:off x="1192245" y="4972874"/>
              <a:ext cx="124050" cy="12626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0552946" y="2059558"/>
            <a:ext cx="1124856" cy="1595164"/>
            <a:chOff x="1066801" y="4847431"/>
            <a:chExt cx="368300" cy="5222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7" name="Freeform 37"/>
            <p:cNvSpPr>
              <a:spLocks noEditPoints="1"/>
            </p:cNvSpPr>
            <p:nvPr/>
          </p:nvSpPr>
          <p:spPr bwMode="auto">
            <a:xfrm>
              <a:off x="1066801" y="4847431"/>
              <a:ext cx="368300" cy="522288"/>
            </a:xfrm>
            <a:custGeom>
              <a:avLst/>
              <a:gdLst>
                <a:gd name="T0" fmla="*/ 151 w 151"/>
                <a:gd name="T1" fmla="*/ 76 h 214"/>
                <a:gd name="T2" fmla="*/ 75 w 151"/>
                <a:gd name="T3" fmla="*/ 0 h 214"/>
                <a:gd name="T4" fmla="*/ 0 w 151"/>
                <a:gd name="T5" fmla="*/ 76 h 214"/>
                <a:gd name="T6" fmla="*/ 8 w 151"/>
                <a:gd name="T7" fmla="*/ 108 h 214"/>
                <a:gd name="T8" fmla="*/ 9 w 151"/>
                <a:gd name="T9" fmla="*/ 110 h 214"/>
                <a:gd name="T10" fmla="*/ 61 w 151"/>
                <a:gd name="T11" fmla="*/ 206 h 214"/>
                <a:gd name="T12" fmla="*/ 78 w 151"/>
                <a:gd name="T13" fmla="*/ 213 h 214"/>
                <a:gd name="T14" fmla="*/ 90 w 151"/>
                <a:gd name="T15" fmla="*/ 206 h 214"/>
                <a:gd name="T16" fmla="*/ 140 w 151"/>
                <a:gd name="T17" fmla="*/ 114 h 214"/>
                <a:gd name="T18" fmla="*/ 151 w 151"/>
                <a:gd name="T19" fmla="*/ 76 h 214"/>
                <a:gd name="T20" fmla="*/ 75 w 151"/>
                <a:gd name="T21" fmla="*/ 168 h 214"/>
                <a:gd name="T22" fmla="*/ 66 w 151"/>
                <a:gd name="T23" fmla="*/ 150 h 214"/>
                <a:gd name="T24" fmla="*/ 75 w 151"/>
                <a:gd name="T25" fmla="*/ 151 h 214"/>
                <a:gd name="T26" fmla="*/ 85 w 151"/>
                <a:gd name="T27" fmla="*/ 150 h 214"/>
                <a:gd name="T28" fmla="*/ 75 w 151"/>
                <a:gd name="T29" fmla="*/ 168 h 214"/>
                <a:gd name="T30" fmla="*/ 75 w 151"/>
                <a:gd name="T31" fmla="*/ 31 h 214"/>
                <a:gd name="T32" fmla="*/ 121 w 151"/>
                <a:gd name="T33" fmla="*/ 76 h 214"/>
                <a:gd name="T34" fmla="*/ 113 w 151"/>
                <a:gd name="T35" fmla="*/ 100 h 214"/>
                <a:gd name="T36" fmla="*/ 111 w 151"/>
                <a:gd name="T37" fmla="*/ 103 h 214"/>
                <a:gd name="T38" fmla="*/ 75 w 151"/>
                <a:gd name="T39" fmla="*/ 121 h 214"/>
                <a:gd name="T40" fmla="*/ 30 w 151"/>
                <a:gd name="T41" fmla="*/ 76 h 214"/>
                <a:gd name="T42" fmla="*/ 75 w 151"/>
                <a:gd name="T43" fmla="*/ 31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1" h="214">
                  <a:moveTo>
                    <a:pt x="151" y="76"/>
                  </a:moveTo>
                  <a:cubicBezTo>
                    <a:pt x="151" y="34"/>
                    <a:pt x="117" y="0"/>
                    <a:pt x="75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87"/>
                    <a:pt x="3" y="98"/>
                    <a:pt x="8" y="108"/>
                  </a:cubicBezTo>
                  <a:cubicBezTo>
                    <a:pt x="8" y="109"/>
                    <a:pt x="8" y="109"/>
                    <a:pt x="9" y="110"/>
                  </a:cubicBezTo>
                  <a:cubicBezTo>
                    <a:pt x="61" y="206"/>
                    <a:pt x="61" y="206"/>
                    <a:pt x="61" y="206"/>
                  </a:cubicBezTo>
                  <a:cubicBezTo>
                    <a:pt x="64" y="212"/>
                    <a:pt x="71" y="214"/>
                    <a:pt x="78" y="213"/>
                  </a:cubicBezTo>
                  <a:cubicBezTo>
                    <a:pt x="83" y="212"/>
                    <a:pt x="87" y="210"/>
                    <a:pt x="90" y="206"/>
                  </a:cubicBezTo>
                  <a:cubicBezTo>
                    <a:pt x="140" y="114"/>
                    <a:pt x="140" y="114"/>
                    <a:pt x="140" y="114"/>
                  </a:cubicBezTo>
                  <a:cubicBezTo>
                    <a:pt x="147" y="103"/>
                    <a:pt x="151" y="90"/>
                    <a:pt x="151" y="76"/>
                  </a:cubicBezTo>
                  <a:close/>
                  <a:moveTo>
                    <a:pt x="75" y="168"/>
                  </a:moveTo>
                  <a:cubicBezTo>
                    <a:pt x="66" y="150"/>
                    <a:pt x="66" y="150"/>
                    <a:pt x="66" y="150"/>
                  </a:cubicBezTo>
                  <a:cubicBezTo>
                    <a:pt x="69" y="150"/>
                    <a:pt x="72" y="151"/>
                    <a:pt x="75" y="151"/>
                  </a:cubicBezTo>
                  <a:cubicBezTo>
                    <a:pt x="79" y="151"/>
                    <a:pt x="82" y="150"/>
                    <a:pt x="85" y="150"/>
                  </a:cubicBezTo>
                  <a:lnTo>
                    <a:pt x="75" y="168"/>
                  </a:lnTo>
                  <a:close/>
                  <a:moveTo>
                    <a:pt x="75" y="31"/>
                  </a:moveTo>
                  <a:cubicBezTo>
                    <a:pt x="100" y="31"/>
                    <a:pt x="121" y="51"/>
                    <a:pt x="121" y="76"/>
                  </a:cubicBezTo>
                  <a:cubicBezTo>
                    <a:pt x="121" y="85"/>
                    <a:pt x="118" y="93"/>
                    <a:pt x="113" y="100"/>
                  </a:cubicBezTo>
                  <a:cubicBezTo>
                    <a:pt x="112" y="101"/>
                    <a:pt x="111" y="102"/>
                    <a:pt x="111" y="103"/>
                  </a:cubicBezTo>
                  <a:cubicBezTo>
                    <a:pt x="102" y="114"/>
                    <a:pt x="90" y="121"/>
                    <a:pt x="75" y="121"/>
                  </a:cubicBezTo>
                  <a:cubicBezTo>
                    <a:pt x="51" y="121"/>
                    <a:pt x="30" y="100"/>
                    <a:pt x="30" y="76"/>
                  </a:cubicBezTo>
                  <a:cubicBezTo>
                    <a:pt x="30" y="51"/>
                    <a:pt x="51" y="31"/>
                    <a:pt x="75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Oval 38"/>
            <p:cNvSpPr>
              <a:spLocks noChangeArrowheads="1"/>
            </p:cNvSpPr>
            <p:nvPr/>
          </p:nvSpPr>
          <p:spPr bwMode="auto">
            <a:xfrm>
              <a:off x="1192245" y="4972874"/>
              <a:ext cx="124050" cy="12626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9" name="椭圆 78"/>
          <p:cNvSpPr/>
          <p:nvPr/>
        </p:nvSpPr>
        <p:spPr>
          <a:xfrm>
            <a:off x="2495080" y="5871417"/>
            <a:ext cx="112576" cy="112576"/>
          </a:xfrm>
          <a:prstGeom prst="ellipse">
            <a:avLst/>
          </a:prstGeom>
          <a:solidFill>
            <a:srgbClr val="9C9C9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8471419" y="4374213"/>
            <a:ext cx="112576" cy="112576"/>
          </a:xfrm>
          <a:prstGeom prst="ellipse">
            <a:avLst/>
          </a:prstGeom>
          <a:solidFill>
            <a:srgbClr val="DADADA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5594148" y="5100114"/>
            <a:ext cx="112576" cy="112576"/>
          </a:xfrm>
          <a:prstGeom prst="ellipse">
            <a:avLst/>
          </a:prstGeom>
          <a:solidFill>
            <a:srgbClr val="DADADA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11097723" y="3764506"/>
            <a:ext cx="112576" cy="112576"/>
          </a:xfrm>
          <a:prstGeom prst="ellipse">
            <a:avLst/>
          </a:prstGeom>
          <a:solidFill>
            <a:srgbClr val="9C9C9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4" name="文本框 83"/>
          <p:cNvSpPr txBox="1"/>
          <p:nvPr/>
        </p:nvSpPr>
        <p:spPr>
          <a:xfrm>
            <a:off x="1790760" y="3141736"/>
            <a:ext cx="1198880" cy="6616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+mn-ea"/>
              </a:rPr>
              <a:t>考研单词</a:t>
            </a:r>
            <a:endParaRPr lang="zh-CN" altLang="en-US" sz="2000" dirty="0" smtClean="0">
              <a:latin typeface="+mn-ea"/>
            </a:endParaRPr>
          </a:p>
          <a:p>
            <a:endParaRPr lang="zh-CN" altLang="en-US" sz="1600" dirty="0" smtClean="0">
              <a:latin typeface="+mn-ea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4845595" y="2558069"/>
            <a:ext cx="690880" cy="417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+mn-ea"/>
              </a:rPr>
              <a:t>真题</a:t>
            </a:r>
            <a:endParaRPr lang="zh-CN" altLang="en-US" sz="2000" dirty="0" smtClean="0">
              <a:latin typeface="+mn-ea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7486650" y="1902117"/>
            <a:ext cx="1198880" cy="417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+mn-ea"/>
              </a:rPr>
              <a:t>作文模板</a:t>
            </a:r>
            <a:endParaRPr lang="zh-CN" altLang="en-US" sz="2000" dirty="0" smtClean="0">
              <a:latin typeface="+mn-ea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10560788" y="1326677"/>
            <a:ext cx="868680" cy="3848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+mn-ea"/>
              </a:rPr>
              <a:t>模拟题</a:t>
            </a:r>
            <a:endParaRPr lang="zh-CN" altLang="en-US" dirty="0" smtClean="0">
              <a:latin typeface="+mn-ea"/>
            </a:endParaRPr>
          </a:p>
        </p:txBody>
      </p:sp>
      <p:sp>
        <p:nvSpPr>
          <p:cNvPr id="90" name="文本框 89"/>
          <p:cNvSpPr txBox="1"/>
          <p:nvPr/>
        </p:nvSpPr>
        <p:spPr>
          <a:xfrm rot="20782321">
            <a:off x="2229988" y="6049406"/>
            <a:ext cx="868680" cy="3848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第一步</a:t>
            </a:r>
            <a:endParaRPr lang="zh-CN" alt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94" name="文本框 93"/>
          <p:cNvSpPr txBox="1"/>
          <p:nvPr/>
        </p:nvSpPr>
        <p:spPr>
          <a:xfrm rot="20782321">
            <a:off x="5520907" y="5223888"/>
            <a:ext cx="868680" cy="3848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第二步</a:t>
            </a:r>
            <a:endParaRPr lang="zh-CN" alt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95" name="文本框 94"/>
          <p:cNvSpPr txBox="1"/>
          <p:nvPr/>
        </p:nvSpPr>
        <p:spPr>
          <a:xfrm rot="20782321">
            <a:off x="8234511" y="4531761"/>
            <a:ext cx="868680" cy="3848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第三步</a:t>
            </a:r>
            <a:endParaRPr lang="zh-CN" alt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96" name="文本框 95"/>
          <p:cNvSpPr txBox="1"/>
          <p:nvPr/>
        </p:nvSpPr>
        <p:spPr>
          <a:xfrm rot="20782321">
            <a:off x="10882466" y="3960868"/>
            <a:ext cx="868680" cy="3848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第四步</a:t>
            </a:r>
            <a:endParaRPr lang="zh-CN" alt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0935335" y="267335"/>
            <a:ext cx="1038225" cy="447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5410" y="342900"/>
            <a:ext cx="1970405" cy="3333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12725" y="248285"/>
            <a:ext cx="2621280" cy="48323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如何复习考研英语</a:t>
            </a:r>
            <a:endParaRPr lang="zh-CN" altLang="en-US" sz="2400" b="1" dirty="0" smtClean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405110" y="6631940"/>
            <a:ext cx="704850" cy="220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饼形 4"/>
          <p:cNvSpPr/>
          <p:nvPr/>
        </p:nvSpPr>
        <p:spPr>
          <a:xfrm>
            <a:off x="5532571" y="2496467"/>
            <a:ext cx="2917371" cy="2917371"/>
          </a:xfrm>
          <a:prstGeom prst="pie">
            <a:avLst>
              <a:gd name="adj1" fmla="val 0"/>
              <a:gd name="adj2" fmla="val 5400000"/>
            </a:avLst>
          </a:prstGeom>
          <a:solidFill>
            <a:srgbClr val="C00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饼形 6"/>
          <p:cNvSpPr/>
          <p:nvPr/>
        </p:nvSpPr>
        <p:spPr>
          <a:xfrm flipH="1">
            <a:off x="3294560" y="2547267"/>
            <a:ext cx="2917371" cy="2917371"/>
          </a:xfrm>
          <a:prstGeom prst="pie">
            <a:avLst>
              <a:gd name="adj1" fmla="val 0"/>
              <a:gd name="adj2" fmla="val 540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饼形 7"/>
          <p:cNvSpPr/>
          <p:nvPr/>
        </p:nvSpPr>
        <p:spPr>
          <a:xfrm flipH="1" flipV="1">
            <a:off x="3281224" y="1665977"/>
            <a:ext cx="2917371" cy="2917371"/>
          </a:xfrm>
          <a:prstGeom prst="pie">
            <a:avLst>
              <a:gd name="adj1" fmla="val 0"/>
              <a:gd name="adj2" fmla="val 5400000"/>
            </a:avLst>
          </a:prstGeom>
          <a:solidFill>
            <a:srgbClr val="C00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饼形 8"/>
          <p:cNvSpPr/>
          <p:nvPr/>
        </p:nvSpPr>
        <p:spPr>
          <a:xfrm flipV="1">
            <a:off x="5469706" y="1741542"/>
            <a:ext cx="2917371" cy="2917371"/>
          </a:xfrm>
          <a:prstGeom prst="pie">
            <a:avLst>
              <a:gd name="adj1" fmla="val 0"/>
              <a:gd name="adj2" fmla="val 540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16104" y="1812367"/>
            <a:ext cx="3068320" cy="7270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b="1" dirty="0" smtClean="0">
                <a:latin typeface="+mn-ea"/>
                <a:sym typeface="+mn-ea"/>
              </a:rPr>
              <a:t>政治红皮大纲1000题</a:t>
            </a:r>
            <a:endParaRPr lang="en-US" altLang="zh-CN" sz="2400" b="1" dirty="0" smtClean="0">
              <a:latin typeface="+mn-ea"/>
              <a:sym typeface="+mn-ea"/>
            </a:endParaRPr>
          </a:p>
          <a:p>
            <a:endParaRPr lang="zh-CN" altLang="en-US" sz="1600" dirty="0" smtClean="0">
              <a:latin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611231" y="5016651"/>
            <a:ext cx="2902662" cy="48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+mn-ea"/>
                <a:sym typeface="+mn-ea"/>
              </a:rPr>
              <a:t>风中劲草考点</a:t>
            </a:r>
            <a:endParaRPr lang="zh-CN" altLang="en-US" sz="2400" dirty="0" smtClean="0">
              <a:latin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73480" y="1930400"/>
            <a:ext cx="3841115" cy="48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 smtClean="0">
                <a:latin typeface="+mn-ea"/>
              </a:rPr>
              <a:t>考研</a:t>
            </a:r>
            <a:r>
              <a:rPr lang="en-US" altLang="zh-CN" sz="2400" b="1" dirty="0" smtClean="0">
                <a:latin typeface="+mn-ea"/>
              </a:rPr>
              <a:t>班材料</a:t>
            </a:r>
            <a:endParaRPr lang="en-US" altLang="zh-CN" sz="2400" b="1" dirty="0" smtClean="0"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84208" y="4970667"/>
            <a:ext cx="3230880" cy="848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dirty="0" smtClean="0">
                <a:latin typeface="+mn-ea"/>
                <a:sym typeface="+mn-ea"/>
              </a:rPr>
              <a:t>肖秀荣全套</a:t>
            </a:r>
            <a:endParaRPr lang="en-US" altLang="zh-CN" sz="2400" b="1" dirty="0" smtClean="0">
              <a:latin typeface="+mn-ea"/>
              <a:sym typeface="+mn-ea"/>
            </a:endParaRPr>
          </a:p>
          <a:p>
            <a:pPr algn="l"/>
            <a:r>
              <a:rPr lang="zh-CN" altLang="en-US" sz="2400" b="1" dirty="0" smtClean="0">
                <a:latin typeface="+mn-ea"/>
                <a:sym typeface="+mn-ea"/>
              </a:rPr>
              <a:t>（</a:t>
            </a:r>
            <a:r>
              <a:rPr lang="en-US" altLang="zh-CN" sz="2400" b="1" dirty="0" smtClean="0">
                <a:latin typeface="+mn-ea"/>
                <a:sym typeface="+mn-ea"/>
              </a:rPr>
              <a:t>包括八套卷四套卷</a:t>
            </a:r>
            <a:r>
              <a:rPr lang="zh-CN" altLang="en-US" sz="2400" b="1" dirty="0" smtClean="0">
                <a:latin typeface="+mn-ea"/>
                <a:sym typeface="+mn-ea"/>
              </a:rPr>
              <a:t>）</a:t>
            </a:r>
            <a:endParaRPr lang="zh-CN" altLang="en-US" sz="2400" b="1" dirty="0" smtClean="0">
              <a:latin typeface="+mn-ea"/>
              <a:sym typeface="+mn-ea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3777797" y="2281381"/>
            <a:ext cx="623888" cy="519113"/>
            <a:chOff x="3975100" y="2725738"/>
            <a:chExt cx="623888" cy="519113"/>
          </a:xfrm>
          <a:solidFill>
            <a:schemeClr val="bg1"/>
          </a:solidFill>
        </p:grpSpPr>
        <p:sp>
          <p:nvSpPr>
            <p:cNvPr id="29" name="Freeform 14"/>
            <p:cNvSpPr>
              <a:spLocks noEditPoints="1"/>
            </p:cNvSpPr>
            <p:nvPr/>
          </p:nvSpPr>
          <p:spPr bwMode="auto">
            <a:xfrm>
              <a:off x="4160838" y="2876550"/>
              <a:ext cx="254000" cy="254000"/>
            </a:xfrm>
            <a:custGeom>
              <a:avLst/>
              <a:gdLst>
                <a:gd name="T0" fmla="*/ 52 w 104"/>
                <a:gd name="T1" fmla="*/ 0 h 104"/>
                <a:gd name="T2" fmla="*/ 0 w 104"/>
                <a:gd name="T3" fmla="*/ 52 h 104"/>
                <a:gd name="T4" fmla="*/ 52 w 104"/>
                <a:gd name="T5" fmla="*/ 104 h 104"/>
                <a:gd name="T6" fmla="*/ 104 w 104"/>
                <a:gd name="T7" fmla="*/ 52 h 104"/>
                <a:gd name="T8" fmla="*/ 52 w 104"/>
                <a:gd name="T9" fmla="*/ 0 h 104"/>
                <a:gd name="T10" fmla="*/ 52 w 104"/>
                <a:gd name="T11" fmla="*/ 73 h 104"/>
                <a:gd name="T12" fmla="*/ 31 w 104"/>
                <a:gd name="T13" fmla="*/ 52 h 104"/>
                <a:gd name="T14" fmla="*/ 52 w 104"/>
                <a:gd name="T15" fmla="*/ 31 h 104"/>
                <a:gd name="T16" fmla="*/ 73 w 104"/>
                <a:gd name="T17" fmla="*/ 52 h 104"/>
                <a:gd name="T18" fmla="*/ 52 w 104"/>
                <a:gd name="T19" fmla="*/ 7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04">
                  <a:moveTo>
                    <a:pt x="52" y="0"/>
                  </a:moveTo>
                  <a:cubicBezTo>
                    <a:pt x="23" y="0"/>
                    <a:pt x="0" y="24"/>
                    <a:pt x="0" y="52"/>
                  </a:cubicBezTo>
                  <a:cubicBezTo>
                    <a:pt x="0" y="81"/>
                    <a:pt x="23" y="104"/>
                    <a:pt x="52" y="104"/>
                  </a:cubicBezTo>
                  <a:cubicBezTo>
                    <a:pt x="81" y="104"/>
                    <a:pt x="104" y="81"/>
                    <a:pt x="104" y="52"/>
                  </a:cubicBezTo>
                  <a:cubicBezTo>
                    <a:pt x="104" y="24"/>
                    <a:pt x="81" y="0"/>
                    <a:pt x="52" y="0"/>
                  </a:cubicBezTo>
                  <a:close/>
                  <a:moveTo>
                    <a:pt x="52" y="73"/>
                  </a:moveTo>
                  <a:cubicBezTo>
                    <a:pt x="40" y="73"/>
                    <a:pt x="31" y="64"/>
                    <a:pt x="31" y="52"/>
                  </a:cubicBezTo>
                  <a:cubicBezTo>
                    <a:pt x="31" y="41"/>
                    <a:pt x="40" y="31"/>
                    <a:pt x="52" y="31"/>
                  </a:cubicBezTo>
                  <a:cubicBezTo>
                    <a:pt x="64" y="31"/>
                    <a:pt x="73" y="41"/>
                    <a:pt x="73" y="52"/>
                  </a:cubicBezTo>
                  <a:cubicBezTo>
                    <a:pt x="73" y="64"/>
                    <a:pt x="64" y="73"/>
                    <a:pt x="52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5"/>
            <p:cNvSpPr>
              <a:spLocks noEditPoints="1"/>
            </p:cNvSpPr>
            <p:nvPr/>
          </p:nvSpPr>
          <p:spPr bwMode="auto">
            <a:xfrm>
              <a:off x="3975100" y="2725738"/>
              <a:ext cx="623888" cy="519113"/>
            </a:xfrm>
            <a:custGeom>
              <a:avLst/>
              <a:gdLst>
                <a:gd name="T0" fmla="*/ 224 w 256"/>
                <a:gd name="T1" fmla="*/ 39 h 213"/>
                <a:gd name="T2" fmla="*/ 212 w 256"/>
                <a:gd name="T3" fmla="*/ 39 h 213"/>
                <a:gd name="T4" fmla="*/ 185 w 256"/>
                <a:gd name="T5" fmla="*/ 17 h 213"/>
                <a:gd name="T6" fmla="*/ 156 w 256"/>
                <a:gd name="T7" fmla="*/ 0 h 213"/>
                <a:gd name="T8" fmla="*/ 128 w 256"/>
                <a:gd name="T9" fmla="*/ 0 h 213"/>
                <a:gd name="T10" fmla="*/ 100 w 256"/>
                <a:gd name="T11" fmla="*/ 0 h 213"/>
                <a:gd name="T12" fmla="*/ 71 w 256"/>
                <a:gd name="T13" fmla="*/ 17 h 213"/>
                <a:gd name="T14" fmla="*/ 44 w 256"/>
                <a:gd name="T15" fmla="*/ 39 h 213"/>
                <a:gd name="T16" fmla="*/ 32 w 256"/>
                <a:gd name="T17" fmla="*/ 39 h 213"/>
                <a:gd name="T18" fmla="*/ 0 w 256"/>
                <a:gd name="T19" fmla="*/ 71 h 213"/>
                <a:gd name="T20" fmla="*/ 0 w 256"/>
                <a:gd name="T21" fmla="*/ 181 h 213"/>
                <a:gd name="T22" fmla="*/ 32 w 256"/>
                <a:gd name="T23" fmla="*/ 213 h 213"/>
                <a:gd name="T24" fmla="*/ 127 w 256"/>
                <a:gd name="T25" fmla="*/ 213 h 213"/>
                <a:gd name="T26" fmla="*/ 127 w 256"/>
                <a:gd name="T27" fmla="*/ 213 h 213"/>
                <a:gd name="T28" fmla="*/ 128 w 256"/>
                <a:gd name="T29" fmla="*/ 213 h 213"/>
                <a:gd name="T30" fmla="*/ 128 w 256"/>
                <a:gd name="T31" fmla="*/ 213 h 213"/>
                <a:gd name="T32" fmla="*/ 129 w 256"/>
                <a:gd name="T33" fmla="*/ 213 h 213"/>
                <a:gd name="T34" fmla="*/ 129 w 256"/>
                <a:gd name="T35" fmla="*/ 213 h 213"/>
                <a:gd name="T36" fmla="*/ 129 w 256"/>
                <a:gd name="T37" fmla="*/ 213 h 213"/>
                <a:gd name="T38" fmla="*/ 224 w 256"/>
                <a:gd name="T39" fmla="*/ 213 h 213"/>
                <a:gd name="T40" fmla="*/ 256 w 256"/>
                <a:gd name="T41" fmla="*/ 181 h 213"/>
                <a:gd name="T42" fmla="*/ 256 w 256"/>
                <a:gd name="T43" fmla="*/ 71 h 213"/>
                <a:gd name="T44" fmla="*/ 224 w 256"/>
                <a:gd name="T45" fmla="*/ 39 h 213"/>
                <a:gd name="T46" fmla="*/ 225 w 256"/>
                <a:gd name="T47" fmla="*/ 173 h 213"/>
                <a:gd name="T48" fmla="*/ 216 w 256"/>
                <a:gd name="T49" fmla="*/ 182 h 213"/>
                <a:gd name="T50" fmla="*/ 129 w 256"/>
                <a:gd name="T51" fmla="*/ 182 h 213"/>
                <a:gd name="T52" fmla="*/ 129 w 256"/>
                <a:gd name="T53" fmla="*/ 182 h 213"/>
                <a:gd name="T54" fmla="*/ 129 w 256"/>
                <a:gd name="T55" fmla="*/ 182 h 213"/>
                <a:gd name="T56" fmla="*/ 128 w 256"/>
                <a:gd name="T57" fmla="*/ 182 h 213"/>
                <a:gd name="T58" fmla="*/ 128 w 256"/>
                <a:gd name="T59" fmla="*/ 182 h 213"/>
                <a:gd name="T60" fmla="*/ 127 w 256"/>
                <a:gd name="T61" fmla="*/ 182 h 213"/>
                <a:gd name="T62" fmla="*/ 127 w 256"/>
                <a:gd name="T63" fmla="*/ 182 h 213"/>
                <a:gd name="T64" fmla="*/ 40 w 256"/>
                <a:gd name="T65" fmla="*/ 182 h 213"/>
                <a:gd name="T66" fmla="*/ 31 w 256"/>
                <a:gd name="T67" fmla="*/ 173 h 213"/>
                <a:gd name="T68" fmla="*/ 31 w 256"/>
                <a:gd name="T69" fmla="*/ 80 h 213"/>
                <a:gd name="T70" fmla="*/ 40 w 256"/>
                <a:gd name="T71" fmla="*/ 70 h 213"/>
                <a:gd name="T72" fmla="*/ 61 w 256"/>
                <a:gd name="T73" fmla="*/ 70 h 213"/>
                <a:gd name="T74" fmla="*/ 94 w 256"/>
                <a:gd name="T75" fmla="*/ 43 h 213"/>
                <a:gd name="T76" fmla="*/ 121 w 256"/>
                <a:gd name="T77" fmla="*/ 32 h 213"/>
                <a:gd name="T78" fmla="*/ 128 w 256"/>
                <a:gd name="T79" fmla="*/ 32 h 213"/>
                <a:gd name="T80" fmla="*/ 136 w 256"/>
                <a:gd name="T81" fmla="*/ 32 h 213"/>
                <a:gd name="T82" fmla="*/ 162 w 256"/>
                <a:gd name="T83" fmla="*/ 43 h 213"/>
                <a:gd name="T84" fmla="*/ 195 w 256"/>
                <a:gd name="T85" fmla="*/ 70 h 213"/>
                <a:gd name="T86" fmla="*/ 216 w 256"/>
                <a:gd name="T87" fmla="*/ 70 h 213"/>
                <a:gd name="T88" fmla="*/ 225 w 256"/>
                <a:gd name="T89" fmla="*/ 80 h 213"/>
                <a:gd name="T90" fmla="*/ 225 w 256"/>
                <a:gd name="T91" fmla="*/ 17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56" h="213">
                  <a:moveTo>
                    <a:pt x="224" y="39"/>
                  </a:moveTo>
                  <a:cubicBezTo>
                    <a:pt x="216" y="39"/>
                    <a:pt x="221" y="39"/>
                    <a:pt x="212" y="39"/>
                  </a:cubicBezTo>
                  <a:cubicBezTo>
                    <a:pt x="199" y="39"/>
                    <a:pt x="193" y="29"/>
                    <a:pt x="185" y="17"/>
                  </a:cubicBezTo>
                  <a:cubicBezTo>
                    <a:pt x="177" y="6"/>
                    <a:pt x="171" y="1"/>
                    <a:pt x="15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86" y="1"/>
                    <a:pt x="79" y="6"/>
                    <a:pt x="71" y="17"/>
                  </a:cubicBezTo>
                  <a:cubicBezTo>
                    <a:pt x="63" y="29"/>
                    <a:pt x="57" y="39"/>
                    <a:pt x="44" y="39"/>
                  </a:cubicBezTo>
                  <a:cubicBezTo>
                    <a:pt x="35" y="39"/>
                    <a:pt x="40" y="39"/>
                    <a:pt x="32" y="39"/>
                  </a:cubicBezTo>
                  <a:cubicBezTo>
                    <a:pt x="14" y="39"/>
                    <a:pt x="0" y="54"/>
                    <a:pt x="0" y="7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99"/>
                    <a:pt x="14" y="213"/>
                    <a:pt x="32" y="213"/>
                  </a:cubicBezTo>
                  <a:cubicBezTo>
                    <a:pt x="127" y="213"/>
                    <a:pt x="127" y="213"/>
                    <a:pt x="127" y="213"/>
                  </a:cubicBezTo>
                  <a:cubicBezTo>
                    <a:pt x="127" y="213"/>
                    <a:pt x="127" y="213"/>
                    <a:pt x="127" y="213"/>
                  </a:cubicBezTo>
                  <a:cubicBezTo>
                    <a:pt x="128" y="213"/>
                    <a:pt x="128" y="213"/>
                    <a:pt x="128" y="213"/>
                  </a:cubicBezTo>
                  <a:cubicBezTo>
                    <a:pt x="128" y="213"/>
                    <a:pt x="128" y="213"/>
                    <a:pt x="128" y="213"/>
                  </a:cubicBezTo>
                  <a:cubicBezTo>
                    <a:pt x="129" y="213"/>
                    <a:pt x="129" y="213"/>
                    <a:pt x="129" y="213"/>
                  </a:cubicBezTo>
                  <a:cubicBezTo>
                    <a:pt x="129" y="213"/>
                    <a:pt x="129" y="213"/>
                    <a:pt x="129" y="213"/>
                  </a:cubicBezTo>
                  <a:cubicBezTo>
                    <a:pt x="129" y="213"/>
                    <a:pt x="129" y="213"/>
                    <a:pt x="129" y="213"/>
                  </a:cubicBezTo>
                  <a:cubicBezTo>
                    <a:pt x="224" y="213"/>
                    <a:pt x="224" y="213"/>
                    <a:pt x="224" y="213"/>
                  </a:cubicBezTo>
                  <a:cubicBezTo>
                    <a:pt x="242" y="213"/>
                    <a:pt x="256" y="199"/>
                    <a:pt x="256" y="181"/>
                  </a:cubicBezTo>
                  <a:cubicBezTo>
                    <a:pt x="256" y="71"/>
                    <a:pt x="256" y="71"/>
                    <a:pt x="256" y="71"/>
                  </a:cubicBezTo>
                  <a:cubicBezTo>
                    <a:pt x="256" y="54"/>
                    <a:pt x="242" y="39"/>
                    <a:pt x="224" y="39"/>
                  </a:cubicBezTo>
                  <a:close/>
                  <a:moveTo>
                    <a:pt x="225" y="173"/>
                  </a:moveTo>
                  <a:cubicBezTo>
                    <a:pt x="225" y="178"/>
                    <a:pt x="221" y="182"/>
                    <a:pt x="216" y="182"/>
                  </a:cubicBezTo>
                  <a:cubicBezTo>
                    <a:pt x="129" y="182"/>
                    <a:pt x="129" y="182"/>
                    <a:pt x="129" y="182"/>
                  </a:cubicBezTo>
                  <a:cubicBezTo>
                    <a:pt x="129" y="182"/>
                    <a:pt x="129" y="182"/>
                    <a:pt x="129" y="182"/>
                  </a:cubicBezTo>
                  <a:cubicBezTo>
                    <a:pt x="129" y="182"/>
                    <a:pt x="129" y="182"/>
                    <a:pt x="129" y="182"/>
                  </a:cubicBezTo>
                  <a:cubicBezTo>
                    <a:pt x="128" y="182"/>
                    <a:pt x="128" y="182"/>
                    <a:pt x="128" y="182"/>
                  </a:cubicBezTo>
                  <a:cubicBezTo>
                    <a:pt x="128" y="182"/>
                    <a:pt x="128" y="182"/>
                    <a:pt x="128" y="182"/>
                  </a:cubicBezTo>
                  <a:cubicBezTo>
                    <a:pt x="127" y="182"/>
                    <a:pt x="127" y="182"/>
                    <a:pt x="127" y="182"/>
                  </a:cubicBezTo>
                  <a:cubicBezTo>
                    <a:pt x="127" y="182"/>
                    <a:pt x="127" y="182"/>
                    <a:pt x="127" y="182"/>
                  </a:cubicBezTo>
                  <a:cubicBezTo>
                    <a:pt x="40" y="182"/>
                    <a:pt x="40" y="182"/>
                    <a:pt x="40" y="182"/>
                  </a:cubicBezTo>
                  <a:cubicBezTo>
                    <a:pt x="35" y="182"/>
                    <a:pt x="31" y="178"/>
                    <a:pt x="31" y="173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31" y="75"/>
                    <a:pt x="35" y="70"/>
                    <a:pt x="40" y="70"/>
                  </a:cubicBezTo>
                  <a:cubicBezTo>
                    <a:pt x="48" y="70"/>
                    <a:pt x="54" y="70"/>
                    <a:pt x="61" y="70"/>
                  </a:cubicBezTo>
                  <a:cubicBezTo>
                    <a:pt x="76" y="70"/>
                    <a:pt x="85" y="55"/>
                    <a:pt x="94" y="43"/>
                  </a:cubicBezTo>
                  <a:cubicBezTo>
                    <a:pt x="102" y="33"/>
                    <a:pt x="109" y="33"/>
                    <a:pt x="121" y="32"/>
                  </a:cubicBezTo>
                  <a:cubicBezTo>
                    <a:pt x="128" y="32"/>
                    <a:pt x="128" y="32"/>
                    <a:pt x="128" y="32"/>
                  </a:cubicBezTo>
                  <a:cubicBezTo>
                    <a:pt x="136" y="32"/>
                    <a:pt x="136" y="32"/>
                    <a:pt x="136" y="32"/>
                  </a:cubicBezTo>
                  <a:cubicBezTo>
                    <a:pt x="148" y="33"/>
                    <a:pt x="154" y="33"/>
                    <a:pt x="162" y="43"/>
                  </a:cubicBezTo>
                  <a:cubicBezTo>
                    <a:pt x="171" y="55"/>
                    <a:pt x="180" y="70"/>
                    <a:pt x="195" y="70"/>
                  </a:cubicBezTo>
                  <a:cubicBezTo>
                    <a:pt x="203" y="70"/>
                    <a:pt x="208" y="70"/>
                    <a:pt x="216" y="70"/>
                  </a:cubicBezTo>
                  <a:cubicBezTo>
                    <a:pt x="221" y="70"/>
                    <a:pt x="225" y="75"/>
                    <a:pt x="225" y="80"/>
                  </a:cubicBezTo>
                  <a:lnTo>
                    <a:pt x="225" y="1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0" name="Freeform 25"/>
          <p:cNvSpPr>
            <a:spLocks noEditPoints="1"/>
          </p:cNvSpPr>
          <p:nvPr/>
        </p:nvSpPr>
        <p:spPr bwMode="auto">
          <a:xfrm>
            <a:off x="7406113" y="4291950"/>
            <a:ext cx="368300" cy="522288"/>
          </a:xfrm>
          <a:custGeom>
            <a:avLst/>
            <a:gdLst>
              <a:gd name="T0" fmla="*/ 126 w 151"/>
              <a:gd name="T1" fmla="*/ 0 h 214"/>
              <a:gd name="T2" fmla="*/ 25 w 151"/>
              <a:gd name="T3" fmla="*/ 0 h 214"/>
              <a:gd name="T4" fmla="*/ 0 w 151"/>
              <a:gd name="T5" fmla="*/ 26 h 214"/>
              <a:gd name="T6" fmla="*/ 0 w 151"/>
              <a:gd name="T7" fmla="*/ 188 h 214"/>
              <a:gd name="T8" fmla="*/ 25 w 151"/>
              <a:gd name="T9" fmla="*/ 214 h 214"/>
              <a:gd name="T10" fmla="*/ 126 w 151"/>
              <a:gd name="T11" fmla="*/ 214 h 214"/>
              <a:gd name="T12" fmla="*/ 151 w 151"/>
              <a:gd name="T13" fmla="*/ 188 h 214"/>
              <a:gd name="T14" fmla="*/ 151 w 151"/>
              <a:gd name="T15" fmla="*/ 26 h 214"/>
              <a:gd name="T16" fmla="*/ 126 w 151"/>
              <a:gd name="T17" fmla="*/ 0 h 214"/>
              <a:gd name="T18" fmla="*/ 75 w 151"/>
              <a:gd name="T19" fmla="*/ 207 h 214"/>
              <a:gd name="T20" fmla="*/ 67 w 151"/>
              <a:gd name="T21" fmla="*/ 198 h 214"/>
              <a:gd name="T22" fmla="*/ 75 w 151"/>
              <a:gd name="T23" fmla="*/ 190 h 214"/>
              <a:gd name="T24" fmla="*/ 84 w 151"/>
              <a:gd name="T25" fmla="*/ 198 h 214"/>
              <a:gd name="T26" fmla="*/ 75 w 151"/>
              <a:gd name="T27" fmla="*/ 207 h 214"/>
              <a:gd name="T28" fmla="*/ 120 w 151"/>
              <a:gd name="T29" fmla="*/ 178 h 214"/>
              <a:gd name="T30" fmla="*/ 115 w 151"/>
              <a:gd name="T31" fmla="*/ 183 h 214"/>
              <a:gd name="T32" fmla="*/ 36 w 151"/>
              <a:gd name="T33" fmla="*/ 183 h 214"/>
              <a:gd name="T34" fmla="*/ 30 w 151"/>
              <a:gd name="T35" fmla="*/ 178 h 214"/>
              <a:gd name="T36" fmla="*/ 30 w 151"/>
              <a:gd name="T37" fmla="*/ 36 h 214"/>
              <a:gd name="T38" fmla="*/ 36 w 151"/>
              <a:gd name="T39" fmla="*/ 31 h 214"/>
              <a:gd name="T40" fmla="*/ 115 w 151"/>
              <a:gd name="T41" fmla="*/ 31 h 214"/>
              <a:gd name="T42" fmla="*/ 120 w 151"/>
              <a:gd name="T43" fmla="*/ 36 h 214"/>
              <a:gd name="T44" fmla="*/ 120 w 151"/>
              <a:gd name="T45" fmla="*/ 178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1" h="214">
                <a:moveTo>
                  <a:pt x="126" y="0"/>
                </a:moveTo>
                <a:cubicBezTo>
                  <a:pt x="25" y="0"/>
                  <a:pt x="25" y="0"/>
                  <a:pt x="25" y="0"/>
                </a:cubicBezTo>
                <a:cubicBezTo>
                  <a:pt x="11" y="0"/>
                  <a:pt x="0" y="11"/>
                  <a:pt x="0" y="26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2"/>
                  <a:pt x="11" y="214"/>
                  <a:pt x="25" y="214"/>
                </a:cubicBezTo>
                <a:cubicBezTo>
                  <a:pt x="126" y="214"/>
                  <a:pt x="126" y="214"/>
                  <a:pt x="126" y="214"/>
                </a:cubicBezTo>
                <a:cubicBezTo>
                  <a:pt x="140" y="214"/>
                  <a:pt x="151" y="202"/>
                  <a:pt x="151" y="188"/>
                </a:cubicBezTo>
                <a:cubicBezTo>
                  <a:pt x="151" y="26"/>
                  <a:pt x="151" y="26"/>
                  <a:pt x="151" y="26"/>
                </a:cubicBezTo>
                <a:cubicBezTo>
                  <a:pt x="151" y="11"/>
                  <a:pt x="140" y="0"/>
                  <a:pt x="126" y="0"/>
                </a:cubicBezTo>
                <a:close/>
                <a:moveTo>
                  <a:pt x="75" y="207"/>
                </a:moveTo>
                <a:cubicBezTo>
                  <a:pt x="71" y="207"/>
                  <a:pt x="67" y="203"/>
                  <a:pt x="67" y="198"/>
                </a:cubicBezTo>
                <a:cubicBezTo>
                  <a:pt x="67" y="194"/>
                  <a:pt x="71" y="190"/>
                  <a:pt x="75" y="190"/>
                </a:cubicBezTo>
                <a:cubicBezTo>
                  <a:pt x="80" y="190"/>
                  <a:pt x="84" y="194"/>
                  <a:pt x="84" y="198"/>
                </a:cubicBezTo>
                <a:cubicBezTo>
                  <a:pt x="84" y="203"/>
                  <a:pt x="80" y="207"/>
                  <a:pt x="75" y="207"/>
                </a:cubicBezTo>
                <a:close/>
                <a:moveTo>
                  <a:pt x="120" y="178"/>
                </a:moveTo>
                <a:cubicBezTo>
                  <a:pt x="120" y="181"/>
                  <a:pt x="118" y="183"/>
                  <a:pt x="115" y="183"/>
                </a:cubicBezTo>
                <a:cubicBezTo>
                  <a:pt x="36" y="183"/>
                  <a:pt x="36" y="183"/>
                  <a:pt x="36" y="183"/>
                </a:cubicBezTo>
                <a:cubicBezTo>
                  <a:pt x="33" y="183"/>
                  <a:pt x="30" y="181"/>
                  <a:pt x="30" y="178"/>
                </a:cubicBezTo>
                <a:cubicBezTo>
                  <a:pt x="30" y="36"/>
                  <a:pt x="30" y="36"/>
                  <a:pt x="30" y="36"/>
                </a:cubicBezTo>
                <a:cubicBezTo>
                  <a:pt x="30" y="33"/>
                  <a:pt x="33" y="31"/>
                  <a:pt x="36" y="31"/>
                </a:cubicBezTo>
                <a:cubicBezTo>
                  <a:pt x="115" y="31"/>
                  <a:pt x="115" y="31"/>
                  <a:pt x="115" y="31"/>
                </a:cubicBezTo>
                <a:cubicBezTo>
                  <a:pt x="118" y="31"/>
                  <a:pt x="120" y="33"/>
                  <a:pt x="120" y="36"/>
                </a:cubicBezTo>
                <a:lnTo>
                  <a:pt x="120" y="17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reeform 35"/>
          <p:cNvSpPr>
            <a:spLocks noEditPoints="1"/>
          </p:cNvSpPr>
          <p:nvPr/>
        </p:nvSpPr>
        <p:spPr bwMode="auto">
          <a:xfrm>
            <a:off x="7126212" y="2268680"/>
            <a:ext cx="665163" cy="519113"/>
          </a:xfrm>
          <a:custGeom>
            <a:avLst/>
            <a:gdLst>
              <a:gd name="T0" fmla="*/ 257 w 273"/>
              <a:gd name="T1" fmla="*/ 183 h 213"/>
              <a:gd name="T2" fmla="*/ 255 w 273"/>
              <a:gd name="T3" fmla="*/ 183 h 213"/>
              <a:gd name="T4" fmla="*/ 255 w 273"/>
              <a:gd name="T5" fmla="*/ 28 h 213"/>
              <a:gd name="T6" fmla="*/ 227 w 273"/>
              <a:gd name="T7" fmla="*/ 0 h 213"/>
              <a:gd name="T8" fmla="*/ 136 w 273"/>
              <a:gd name="T9" fmla="*/ 0 h 213"/>
              <a:gd name="T10" fmla="*/ 45 w 273"/>
              <a:gd name="T11" fmla="*/ 0 h 213"/>
              <a:gd name="T12" fmla="*/ 17 w 273"/>
              <a:gd name="T13" fmla="*/ 28 h 213"/>
              <a:gd name="T14" fmla="*/ 17 w 273"/>
              <a:gd name="T15" fmla="*/ 183 h 213"/>
              <a:gd name="T16" fmla="*/ 15 w 273"/>
              <a:gd name="T17" fmla="*/ 183 h 213"/>
              <a:gd name="T18" fmla="*/ 0 w 273"/>
              <a:gd name="T19" fmla="*/ 198 h 213"/>
              <a:gd name="T20" fmla="*/ 0 w 273"/>
              <a:gd name="T21" fmla="*/ 198 h 213"/>
              <a:gd name="T22" fmla="*/ 15 w 273"/>
              <a:gd name="T23" fmla="*/ 213 h 213"/>
              <a:gd name="T24" fmla="*/ 45 w 273"/>
              <a:gd name="T25" fmla="*/ 213 h 213"/>
              <a:gd name="T26" fmla="*/ 136 w 273"/>
              <a:gd name="T27" fmla="*/ 213 h 213"/>
              <a:gd name="T28" fmla="*/ 227 w 273"/>
              <a:gd name="T29" fmla="*/ 213 h 213"/>
              <a:gd name="T30" fmla="*/ 257 w 273"/>
              <a:gd name="T31" fmla="*/ 213 h 213"/>
              <a:gd name="T32" fmla="*/ 273 w 273"/>
              <a:gd name="T33" fmla="*/ 198 h 213"/>
              <a:gd name="T34" fmla="*/ 273 w 273"/>
              <a:gd name="T35" fmla="*/ 198 h 213"/>
              <a:gd name="T36" fmla="*/ 257 w 273"/>
              <a:gd name="T37" fmla="*/ 183 h 213"/>
              <a:gd name="T38" fmla="*/ 49 w 273"/>
              <a:gd name="T39" fmla="*/ 38 h 213"/>
              <a:gd name="T40" fmla="*/ 56 w 273"/>
              <a:gd name="T41" fmla="*/ 30 h 213"/>
              <a:gd name="T42" fmla="*/ 136 w 273"/>
              <a:gd name="T43" fmla="*/ 30 h 213"/>
              <a:gd name="T44" fmla="*/ 216 w 273"/>
              <a:gd name="T45" fmla="*/ 30 h 213"/>
              <a:gd name="T46" fmla="*/ 224 w 273"/>
              <a:gd name="T47" fmla="*/ 38 h 213"/>
              <a:gd name="T48" fmla="*/ 224 w 273"/>
              <a:gd name="T49" fmla="*/ 159 h 213"/>
              <a:gd name="T50" fmla="*/ 216 w 273"/>
              <a:gd name="T51" fmla="*/ 166 h 213"/>
              <a:gd name="T52" fmla="*/ 136 w 273"/>
              <a:gd name="T53" fmla="*/ 166 h 213"/>
              <a:gd name="T54" fmla="*/ 56 w 273"/>
              <a:gd name="T55" fmla="*/ 166 h 213"/>
              <a:gd name="T56" fmla="*/ 49 w 273"/>
              <a:gd name="T57" fmla="*/ 159 h 213"/>
              <a:gd name="T58" fmla="*/ 49 w 273"/>
              <a:gd name="T59" fmla="*/ 38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73" h="213">
                <a:moveTo>
                  <a:pt x="257" y="183"/>
                </a:moveTo>
                <a:cubicBezTo>
                  <a:pt x="255" y="183"/>
                  <a:pt x="255" y="183"/>
                  <a:pt x="255" y="183"/>
                </a:cubicBezTo>
                <a:cubicBezTo>
                  <a:pt x="255" y="28"/>
                  <a:pt x="255" y="28"/>
                  <a:pt x="255" y="28"/>
                </a:cubicBezTo>
                <a:cubicBezTo>
                  <a:pt x="255" y="13"/>
                  <a:pt x="242" y="0"/>
                  <a:pt x="227" y="0"/>
                </a:cubicBezTo>
                <a:cubicBezTo>
                  <a:pt x="136" y="0"/>
                  <a:pt x="136" y="0"/>
                  <a:pt x="136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30" y="0"/>
                  <a:pt x="17" y="13"/>
                  <a:pt x="17" y="28"/>
                </a:cubicBezTo>
                <a:cubicBezTo>
                  <a:pt x="17" y="183"/>
                  <a:pt x="17" y="183"/>
                  <a:pt x="17" y="183"/>
                </a:cubicBezTo>
                <a:cubicBezTo>
                  <a:pt x="15" y="183"/>
                  <a:pt x="15" y="183"/>
                  <a:pt x="15" y="183"/>
                </a:cubicBezTo>
                <a:cubicBezTo>
                  <a:pt x="6" y="183"/>
                  <a:pt x="0" y="189"/>
                  <a:pt x="0" y="198"/>
                </a:cubicBezTo>
                <a:cubicBezTo>
                  <a:pt x="0" y="198"/>
                  <a:pt x="0" y="198"/>
                  <a:pt x="0" y="198"/>
                </a:cubicBezTo>
                <a:cubicBezTo>
                  <a:pt x="0" y="206"/>
                  <a:pt x="6" y="213"/>
                  <a:pt x="15" y="213"/>
                </a:cubicBezTo>
                <a:cubicBezTo>
                  <a:pt x="45" y="213"/>
                  <a:pt x="45" y="213"/>
                  <a:pt x="45" y="213"/>
                </a:cubicBezTo>
                <a:cubicBezTo>
                  <a:pt x="136" y="213"/>
                  <a:pt x="136" y="213"/>
                  <a:pt x="136" y="213"/>
                </a:cubicBezTo>
                <a:cubicBezTo>
                  <a:pt x="227" y="213"/>
                  <a:pt x="227" y="213"/>
                  <a:pt x="227" y="213"/>
                </a:cubicBezTo>
                <a:cubicBezTo>
                  <a:pt x="257" y="213"/>
                  <a:pt x="257" y="213"/>
                  <a:pt x="257" y="213"/>
                </a:cubicBezTo>
                <a:cubicBezTo>
                  <a:pt x="266" y="213"/>
                  <a:pt x="273" y="206"/>
                  <a:pt x="273" y="198"/>
                </a:cubicBezTo>
                <a:cubicBezTo>
                  <a:pt x="273" y="198"/>
                  <a:pt x="273" y="198"/>
                  <a:pt x="273" y="198"/>
                </a:cubicBezTo>
                <a:cubicBezTo>
                  <a:pt x="273" y="189"/>
                  <a:pt x="266" y="183"/>
                  <a:pt x="257" y="183"/>
                </a:cubicBezTo>
                <a:close/>
                <a:moveTo>
                  <a:pt x="49" y="38"/>
                </a:moveTo>
                <a:cubicBezTo>
                  <a:pt x="49" y="34"/>
                  <a:pt x="52" y="30"/>
                  <a:pt x="56" y="30"/>
                </a:cubicBezTo>
                <a:cubicBezTo>
                  <a:pt x="136" y="30"/>
                  <a:pt x="136" y="30"/>
                  <a:pt x="136" y="30"/>
                </a:cubicBezTo>
                <a:cubicBezTo>
                  <a:pt x="216" y="30"/>
                  <a:pt x="216" y="30"/>
                  <a:pt x="216" y="30"/>
                </a:cubicBezTo>
                <a:cubicBezTo>
                  <a:pt x="220" y="30"/>
                  <a:pt x="224" y="34"/>
                  <a:pt x="224" y="38"/>
                </a:cubicBezTo>
                <a:cubicBezTo>
                  <a:pt x="224" y="159"/>
                  <a:pt x="224" y="159"/>
                  <a:pt x="224" y="159"/>
                </a:cubicBezTo>
                <a:cubicBezTo>
                  <a:pt x="224" y="163"/>
                  <a:pt x="220" y="166"/>
                  <a:pt x="216" y="166"/>
                </a:cubicBezTo>
                <a:cubicBezTo>
                  <a:pt x="136" y="166"/>
                  <a:pt x="136" y="166"/>
                  <a:pt x="136" y="166"/>
                </a:cubicBezTo>
                <a:cubicBezTo>
                  <a:pt x="56" y="166"/>
                  <a:pt x="56" y="166"/>
                  <a:pt x="56" y="166"/>
                </a:cubicBezTo>
                <a:cubicBezTo>
                  <a:pt x="52" y="166"/>
                  <a:pt x="49" y="163"/>
                  <a:pt x="49" y="159"/>
                </a:cubicBezTo>
                <a:lnTo>
                  <a:pt x="49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reeform 36"/>
          <p:cNvSpPr>
            <a:spLocks noEditPoints="1"/>
          </p:cNvSpPr>
          <p:nvPr/>
        </p:nvSpPr>
        <p:spPr bwMode="auto">
          <a:xfrm>
            <a:off x="3795667" y="4207723"/>
            <a:ext cx="552450" cy="519113"/>
          </a:xfrm>
          <a:custGeom>
            <a:avLst/>
            <a:gdLst>
              <a:gd name="T0" fmla="*/ 198 w 226"/>
              <a:gd name="T1" fmla="*/ 0 h 213"/>
              <a:gd name="T2" fmla="*/ 28 w 226"/>
              <a:gd name="T3" fmla="*/ 0 h 213"/>
              <a:gd name="T4" fmla="*/ 0 w 226"/>
              <a:gd name="T5" fmla="*/ 28 h 213"/>
              <a:gd name="T6" fmla="*/ 0 w 226"/>
              <a:gd name="T7" fmla="*/ 185 h 213"/>
              <a:gd name="T8" fmla="*/ 28 w 226"/>
              <a:gd name="T9" fmla="*/ 213 h 213"/>
              <a:gd name="T10" fmla="*/ 198 w 226"/>
              <a:gd name="T11" fmla="*/ 213 h 213"/>
              <a:gd name="T12" fmla="*/ 226 w 226"/>
              <a:gd name="T13" fmla="*/ 185 h 213"/>
              <a:gd name="T14" fmla="*/ 226 w 226"/>
              <a:gd name="T15" fmla="*/ 28 h 213"/>
              <a:gd name="T16" fmla="*/ 198 w 226"/>
              <a:gd name="T17" fmla="*/ 0 h 213"/>
              <a:gd name="T18" fmla="*/ 113 w 226"/>
              <a:gd name="T19" fmla="*/ 207 h 213"/>
              <a:gd name="T20" fmla="*/ 104 w 226"/>
              <a:gd name="T21" fmla="*/ 198 h 213"/>
              <a:gd name="T22" fmla="*/ 113 w 226"/>
              <a:gd name="T23" fmla="*/ 190 h 213"/>
              <a:gd name="T24" fmla="*/ 122 w 226"/>
              <a:gd name="T25" fmla="*/ 198 h 213"/>
              <a:gd name="T26" fmla="*/ 113 w 226"/>
              <a:gd name="T27" fmla="*/ 207 h 213"/>
              <a:gd name="T28" fmla="*/ 195 w 226"/>
              <a:gd name="T29" fmla="*/ 175 h 213"/>
              <a:gd name="T30" fmla="*/ 187 w 226"/>
              <a:gd name="T31" fmla="*/ 183 h 213"/>
              <a:gd name="T32" fmla="*/ 38 w 226"/>
              <a:gd name="T33" fmla="*/ 183 h 213"/>
              <a:gd name="T34" fmla="*/ 31 w 226"/>
              <a:gd name="T35" fmla="*/ 175 h 213"/>
              <a:gd name="T36" fmla="*/ 31 w 226"/>
              <a:gd name="T37" fmla="*/ 38 h 213"/>
              <a:gd name="T38" fmla="*/ 38 w 226"/>
              <a:gd name="T39" fmla="*/ 30 h 213"/>
              <a:gd name="T40" fmla="*/ 187 w 226"/>
              <a:gd name="T41" fmla="*/ 30 h 213"/>
              <a:gd name="T42" fmla="*/ 195 w 226"/>
              <a:gd name="T43" fmla="*/ 38 h 213"/>
              <a:gd name="T44" fmla="*/ 195 w 226"/>
              <a:gd name="T45" fmla="*/ 175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26" h="213">
                <a:moveTo>
                  <a:pt x="198" y="0"/>
                </a:moveTo>
                <a:cubicBezTo>
                  <a:pt x="28" y="0"/>
                  <a:pt x="28" y="0"/>
                  <a:pt x="28" y="0"/>
                </a:cubicBezTo>
                <a:cubicBezTo>
                  <a:pt x="12" y="0"/>
                  <a:pt x="0" y="13"/>
                  <a:pt x="0" y="28"/>
                </a:cubicBezTo>
                <a:cubicBezTo>
                  <a:pt x="0" y="185"/>
                  <a:pt x="0" y="185"/>
                  <a:pt x="0" y="185"/>
                </a:cubicBezTo>
                <a:cubicBezTo>
                  <a:pt x="0" y="201"/>
                  <a:pt x="12" y="213"/>
                  <a:pt x="28" y="213"/>
                </a:cubicBezTo>
                <a:cubicBezTo>
                  <a:pt x="198" y="213"/>
                  <a:pt x="198" y="213"/>
                  <a:pt x="198" y="213"/>
                </a:cubicBezTo>
                <a:cubicBezTo>
                  <a:pt x="213" y="213"/>
                  <a:pt x="226" y="201"/>
                  <a:pt x="226" y="185"/>
                </a:cubicBezTo>
                <a:cubicBezTo>
                  <a:pt x="226" y="28"/>
                  <a:pt x="226" y="28"/>
                  <a:pt x="226" y="28"/>
                </a:cubicBezTo>
                <a:cubicBezTo>
                  <a:pt x="226" y="13"/>
                  <a:pt x="213" y="0"/>
                  <a:pt x="198" y="0"/>
                </a:cubicBezTo>
                <a:close/>
                <a:moveTo>
                  <a:pt x="113" y="207"/>
                </a:moveTo>
                <a:cubicBezTo>
                  <a:pt x="108" y="207"/>
                  <a:pt x="104" y="203"/>
                  <a:pt x="104" y="198"/>
                </a:cubicBezTo>
                <a:cubicBezTo>
                  <a:pt x="104" y="193"/>
                  <a:pt x="108" y="190"/>
                  <a:pt x="113" y="190"/>
                </a:cubicBezTo>
                <a:cubicBezTo>
                  <a:pt x="118" y="190"/>
                  <a:pt x="122" y="193"/>
                  <a:pt x="122" y="198"/>
                </a:cubicBezTo>
                <a:cubicBezTo>
                  <a:pt x="122" y="203"/>
                  <a:pt x="118" y="207"/>
                  <a:pt x="113" y="207"/>
                </a:cubicBezTo>
                <a:close/>
                <a:moveTo>
                  <a:pt x="195" y="175"/>
                </a:moveTo>
                <a:cubicBezTo>
                  <a:pt x="195" y="179"/>
                  <a:pt x="191" y="183"/>
                  <a:pt x="187" y="183"/>
                </a:cubicBezTo>
                <a:cubicBezTo>
                  <a:pt x="38" y="183"/>
                  <a:pt x="38" y="183"/>
                  <a:pt x="38" y="183"/>
                </a:cubicBezTo>
                <a:cubicBezTo>
                  <a:pt x="34" y="183"/>
                  <a:pt x="31" y="179"/>
                  <a:pt x="31" y="175"/>
                </a:cubicBezTo>
                <a:cubicBezTo>
                  <a:pt x="31" y="38"/>
                  <a:pt x="31" y="38"/>
                  <a:pt x="31" y="38"/>
                </a:cubicBezTo>
                <a:cubicBezTo>
                  <a:pt x="31" y="34"/>
                  <a:pt x="34" y="30"/>
                  <a:pt x="38" y="30"/>
                </a:cubicBezTo>
                <a:cubicBezTo>
                  <a:pt x="187" y="30"/>
                  <a:pt x="187" y="30"/>
                  <a:pt x="187" y="30"/>
                </a:cubicBezTo>
                <a:cubicBezTo>
                  <a:pt x="191" y="30"/>
                  <a:pt x="195" y="34"/>
                  <a:pt x="195" y="38"/>
                </a:cubicBezTo>
                <a:lnTo>
                  <a:pt x="195" y="1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0934700" y="279400"/>
            <a:ext cx="1038225" cy="44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7145" y="305435"/>
            <a:ext cx="2020570" cy="3333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3195" y="260350"/>
            <a:ext cx="2621280" cy="48323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 dirty="0" smtClean="0">
                <a:solidFill>
                  <a:schemeClr val="bg1"/>
                </a:solidFill>
                <a:latin typeface="+mn-ea"/>
              </a:rPr>
              <a:t>如何复习考研政治</a:t>
            </a:r>
            <a:endParaRPr lang="zh-CN" altLang="en-US" sz="2400" b="1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十字形 5"/>
          <p:cNvSpPr/>
          <p:nvPr/>
        </p:nvSpPr>
        <p:spPr>
          <a:xfrm>
            <a:off x="4989830" y="2605405"/>
            <a:ext cx="1804035" cy="2040890"/>
          </a:xfrm>
          <a:prstGeom prst="plus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501005" y="3105785"/>
            <a:ext cx="868680" cy="9728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5400" b="1" dirty="0" smtClean="0">
                <a:solidFill>
                  <a:schemeClr val="bg1"/>
                </a:solidFill>
                <a:latin typeface="+mn-ea"/>
              </a:rPr>
              <a:t>背</a:t>
            </a:r>
            <a:endParaRPr lang="zh-CN" altLang="en-US" sz="5400" b="1" dirty="0" smtClean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405110" y="6606540"/>
            <a:ext cx="704850" cy="246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991674" y="1893193"/>
            <a:ext cx="2279560" cy="3425782"/>
            <a:chOff x="785612" y="1996224"/>
            <a:chExt cx="2279560" cy="3425782"/>
          </a:xfrm>
        </p:grpSpPr>
        <p:sp>
          <p:nvSpPr>
            <p:cNvPr id="15" name="矩形 14"/>
            <p:cNvSpPr/>
            <p:nvPr/>
          </p:nvSpPr>
          <p:spPr>
            <a:xfrm>
              <a:off x="785612" y="1996225"/>
              <a:ext cx="2279560" cy="3425781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785612" y="1996224"/>
              <a:ext cx="2279560" cy="1262130"/>
            </a:xfrm>
            <a:custGeom>
              <a:avLst/>
              <a:gdLst>
                <a:gd name="connsiteX0" fmla="*/ 0 w 2279560"/>
                <a:gd name="connsiteY0" fmla="*/ 0 h 1262130"/>
                <a:gd name="connsiteX1" fmla="*/ 2279560 w 2279560"/>
                <a:gd name="connsiteY1" fmla="*/ 0 h 1262130"/>
                <a:gd name="connsiteX2" fmla="*/ 2279560 w 2279560"/>
                <a:gd name="connsiteY2" fmla="*/ 978796 h 1262130"/>
                <a:gd name="connsiteX3" fmla="*/ 1297734 w 2279560"/>
                <a:gd name="connsiteY3" fmla="*/ 978796 h 1262130"/>
                <a:gd name="connsiteX4" fmla="*/ 1126900 w 2279560"/>
                <a:gd name="connsiteY4" fmla="*/ 1262130 h 1262130"/>
                <a:gd name="connsiteX5" fmla="*/ 956066 w 2279560"/>
                <a:gd name="connsiteY5" fmla="*/ 978796 h 1262130"/>
                <a:gd name="connsiteX6" fmla="*/ 0 w 2279560"/>
                <a:gd name="connsiteY6" fmla="*/ 978796 h 1262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79560" h="1262130">
                  <a:moveTo>
                    <a:pt x="0" y="0"/>
                  </a:moveTo>
                  <a:lnTo>
                    <a:pt x="2279560" y="0"/>
                  </a:lnTo>
                  <a:lnTo>
                    <a:pt x="2279560" y="978796"/>
                  </a:lnTo>
                  <a:lnTo>
                    <a:pt x="1297734" y="978796"/>
                  </a:lnTo>
                  <a:lnTo>
                    <a:pt x="1126900" y="1262130"/>
                  </a:lnTo>
                  <a:lnTo>
                    <a:pt x="956066" y="978796"/>
                  </a:lnTo>
                  <a:lnTo>
                    <a:pt x="0" y="9787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787037" y="3660379"/>
              <a:ext cx="2214880" cy="4178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000" b="1" dirty="0" smtClean="0">
                  <a:solidFill>
                    <a:schemeClr val="bg1"/>
                  </a:solidFill>
                  <a:latin typeface="微软雅黑" charset="0"/>
                  <a:ea typeface="微软雅黑" charset="0"/>
                  <a:sym typeface="+mn-ea"/>
                </a:rPr>
                <a:t>官网制定考研书目</a:t>
              </a:r>
              <a:endParaRPr lang="zh-CN" altLang="en-US" sz="2000" b="1" dirty="0" smtClean="0">
                <a:solidFill>
                  <a:schemeClr val="bg1"/>
                </a:solidFill>
                <a:latin typeface="微软雅黑" charset="0"/>
                <a:ea typeface="微软雅黑" charset="0"/>
                <a:sym typeface="+mn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642575" y="1893193"/>
            <a:ext cx="2279560" cy="3425782"/>
            <a:chOff x="785612" y="1996224"/>
            <a:chExt cx="2279560" cy="3425782"/>
          </a:xfrm>
        </p:grpSpPr>
        <p:sp>
          <p:nvSpPr>
            <p:cNvPr id="30" name="矩形 29"/>
            <p:cNvSpPr/>
            <p:nvPr/>
          </p:nvSpPr>
          <p:spPr>
            <a:xfrm>
              <a:off x="785612" y="1996225"/>
              <a:ext cx="2279560" cy="3425781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785612" y="1996224"/>
              <a:ext cx="2279560" cy="1262130"/>
            </a:xfrm>
            <a:custGeom>
              <a:avLst/>
              <a:gdLst>
                <a:gd name="connsiteX0" fmla="*/ 0 w 2279560"/>
                <a:gd name="connsiteY0" fmla="*/ 0 h 1262130"/>
                <a:gd name="connsiteX1" fmla="*/ 2279560 w 2279560"/>
                <a:gd name="connsiteY1" fmla="*/ 0 h 1262130"/>
                <a:gd name="connsiteX2" fmla="*/ 2279560 w 2279560"/>
                <a:gd name="connsiteY2" fmla="*/ 978796 h 1262130"/>
                <a:gd name="connsiteX3" fmla="*/ 1297734 w 2279560"/>
                <a:gd name="connsiteY3" fmla="*/ 978796 h 1262130"/>
                <a:gd name="connsiteX4" fmla="*/ 1126900 w 2279560"/>
                <a:gd name="connsiteY4" fmla="*/ 1262130 h 1262130"/>
                <a:gd name="connsiteX5" fmla="*/ 956066 w 2279560"/>
                <a:gd name="connsiteY5" fmla="*/ 978796 h 1262130"/>
                <a:gd name="connsiteX6" fmla="*/ 0 w 2279560"/>
                <a:gd name="connsiteY6" fmla="*/ 978796 h 1262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79560" h="1262130">
                  <a:moveTo>
                    <a:pt x="0" y="0"/>
                  </a:moveTo>
                  <a:lnTo>
                    <a:pt x="2279560" y="0"/>
                  </a:lnTo>
                  <a:lnTo>
                    <a:pt x="2279560" y="978796"/>
                  </a:lnTo>
                  <a:lnTo>
                    <a:pt x="1297734" y="978796"/>
                  </a:lnTo>
                  <a:lnTo>
                    <a:pt x="1126900" y="1262130"/>
                  </a:lnTo>
                  <a:lnTo>
                    <a:pt x="956066" y="978796"/>
                  </a:lnTo>
                  <a:lnTo>
                    <a:pt x="0" y="9787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275987" y="3685779"/>
              <a:ext cx="1198880" cy="6616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000" b="1" dirty="0" smtClean="0">
                  <a:solidFill>
                    <a:schemeClr val="bg1"/>
                  </a:solidFill>
                  <a:latin typeface="微软雅黑" charset="0"/>
                  <a:ea typeface="微软雅黑" charset="0"/>
                  <a:sym typeface="+mn-ea"/>
                </a:rPr>
                <a:t>历年真题</a:t>
              </a:r>
              <a:endParaRPr lang="zh-CN" altLang="en-US" sz="2000" b="1" dirty="0" smtClean="0">
                <a:solidFill>
                  <a:schemeClr val="bg1"/>
                </a:solidFill>
                <a:latin typeface="微软雅黑" charset="0"/>
                <a:ea typeface="微软雅黑" charset="0"/>
                <a:sym typeface="+mn-ea"/>
              </a:endParaRPr>
            </a:p>
            <a:p>
              <a:endParaRPr lang="zh-CN" altLang="en-US" sz="1600" dirty="0" smtClean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293476" y="1893193"/>
            <a:ext cx="2279560" cy="3425782"/>
            <a:chOff x="785612" y="1996224"/>
            <a:chExt cx="2279560" cy="3425782"/>
          </a:xfrm>
        </p:grpSpPr>
        <p:sp>
          <p:nvSpPr>
            <p:cNvPr id="34" name="矩形 33"/>
            <p:cNvSpPr/>
            <p:nvPr/>
          </p:nvSpPr>
          <p:spPr>
            <a:xfrm>
              <a:off x="785612" y="1996225"/>
              <a:ext cx="2279560" cy="3425781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785612" y="1996224"/>
              <a:ext cx="2279560" cy="1262130"/>
            </a:xfrm>
            <a:custGeom>
              <a:avLst/>
              <a:gdLst>
                <a:gd name="connsiteX0" fmla="*/ 0 w 2279560"/>
                <a:gd name="connsiteY0" fmla="*/ 0 h 1262130"/>
                <a:gd name="connsiteX1" fmla="*/ 2279560 w 2279560"/>
                <a:gd name="connsiteY1" fmla="*/ 0 h 1262130"/>
                <a:gd name="connsiteX2" fmla="*/ 2279560 w 2279560"/>
                <a:gd name="connsiteY2" fmla="*/ 978796 h 1262130"/>
                <a:gd name="connsiteX3" fmla="*/ 1297734 w 2279560"/>
                <a:gd name="connsiteY3" fmla="*/ 978796 h 1262130"/>
                <a:gd name="connsiteX4" fmla="*/ 1126900 w 2279560"/>
                <a:gd name="connsiteY4" fmla="*/ 1262130 h 1262130"/>
                <a:gd name="connsiteX5" fmla="*/ 956066 w 2279560"/>
                <a:gd name="connsiteY5" fmla="*/ 978796 h 1262130"/>
                <a:gd name="connsiteX6" fmla="*/ 0 w 2279560"/>
                <a:gd name="connsiteY6" fmla="*/ 978796 h 1262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79560" h="1262130">
                  <a:moveTo>
                    <a:pt x="0" y="0"/>
                  </a:moveTo>
                  <a:lnTo>
                    <a:pt x="2279560" y="0"/>
                  </a:lnTo>
                  <a:lnTo>
                    <a:pt x="2279560" y="978796"/>
                  </a:lnTo>
                  <a:lnTo>
                    <a:pt x="1297734" y="978796"/>
                  </a:lnTo>
                  <a:lnTo>
                    <a:pt x="1126900" y="1262130"/>
                  </a:lnTo>
                  <a:lnTo>
                    <a:pt x="956066" y="978796"/>
                  </a:lnTo>
                  <a:lnTo>
                    <a:pt x="0" y="9787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162957" y="3697844"/>
              <a:ext cx="1198880" cy="7226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导师指点</a:t>
              </a:r>
              <a:endParaRPr lang="zh-CN" altLang="en-US" sz="2000" b="1" dirty="0" smtClean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  <a:p>
              <a:endParaRPr lang="zh-CN" altLang="en-US" sz="2000" b="1" dirty="0" smtClean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944377" y="1893193"/>
            <a:ext cx="2279560" cy="3425782"/>
            <a:chOff x="785612" y="1996224"/>
            <a:chExt cx="2279560" cy="3425782"/>
          </a:xfrm>
        </p:grpSpPr>
        <p:sp>
          <p:nvSpPr>
            <p:cNvPr id="38" name="矩形 37"/>
            <p:cNvSpPr/>
            <p:nvPr/>
          </p:nvSpPr>
          <p:spPr>
            <a:xfrm>
              <a:off x="785612" y="1996225"/>
              <a:ext cx="2279560" cy="3425781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785612" y="1996224"/>
              <a:ext cx="2279560" cy="1262130"/>
            </a:xfrm>
            <a:custGeom>
              <a:avLst/>
              <a:gdLst>
                <a:gd name="connsiteX0" fmla="*/ 0 w 2279560"/>
                <a:gd name="connsiteY0" fmla="*/ 0 h 1262130"/>
                <a:gd name="connsiteX1" fmla="*/ 2279560 w 2279560"/>
                <a:gd name="connsiteY1" fmla="*/ 0 h 1262130"/>
                <a:gd name="connsiteX2" fmla="*/ 2279560 w 2279560"/>
                <a:gd name="connsiteY2" fmla="*/ 978796 h 1262130"/>
                <a:gd name="connsiteX3" fmla="*/ 1297734 w 2279560"/>
                <a:gd name="connsiteY3" fmla="*/ 978796 h 1262130"/>
                <a:gd name="connsiteX4" fmla="*/ 1126900 w 2279560"/>
                <a:gd name="connsiteY4" fmla="*/ 1262130 h 1262130"/>
                <a:gd name="connsiteX5" fmla="*/ 956066 w 2279560"/>
                <a:gd name="connsiteY5" fmla="*/ 978796 h 1262130"/>
                <a:gd name="connsiteX6" fmla="*/ 0 w 2279560"/>
                <a:gd name="connsiteY6" fmla="*/ 978796 h 1262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79560" h="1262130">
                  <a:moveTo>
                    <a:pt x="0" y="0"/>
                  </a:moveTo>
                  <a:lnTo>
                    <a:pt x="2279560" y="0"/>
                  </a:lnTo>
                  <a:lnTo>
                    <a:pt x="2279560" y="978796"/>
                  </a:lnTo>
                  <a:lnTo>
                    <a:pt x="1297734" y="978796"/>
                  </a:lnTo>
                  <a:lnTo>
                    <a:pt x="1126900" y="1262130"/>
                  </a:lnTo>
                  <a:lnTo>
                    <a:pt x="956066" y="978796"/>
                  </a:lnTo>
                  <a:lnTo>
                    <a:pt x="0" y="9787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213757" y="3710544"/>
              <a:ext cx="1706880" cy="7226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师兄师姐指导</a:t>
              </a:r>
              <a:endParaRPr lang="zh-CN" altLang="en-US" sz="2000" b="1" dirty="0" smtClean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  <a:p>
              <a:endParaRPr lang="zh-CN" altLang="en-US" sz="2000" b="1" dirty="0" smtClean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1688856" y="1943268"/>
            <a:ext cx="911312" cy="911312"/>
            <a:chOff x="4033838" y="1544638"/>
            <a:chExt cx="517525" cy="517525"/>
          </a:xfrm>
          <a:solidFill>
            <a:schemeClr val="bg1"/>
          </a:solidFill>
        </p:grpSpPr>
        <p:sp>
          <p:nvSpPr>
            <p:cNvPr id="46" name="Freeform 5"/>
            <p:cNvSpPr>
              <a:spLocks noEditPoints="1"/>
            </p:cNvSpPr>
            <p:nvPr/>
          </p:nvSpPr>
          <p:spPr bwMode="auto">
            <a:xfrm>
              <a:off x="4033838" y="1544638"/>
              <a:ext cx="517525" cy="517525"/>
            </a:xfrm>
            <a:custGeom>
              <a:avLst/>
              <a:gdLst>
                <a:gd name="T0" fmla="*/ 106 w 212"/>
                <a:gd name="T1" fmla="*/ 0 h 212"/>
                <a:gd name="T2" fmla="*/ 0 w 212"/>
                <a:gd name="T3" fmla="*/ 106 h 212"/>
                <a:gd name="T4" fmla="*/ 106 w 212"/>
                <a:gd name="T5" fmla="*/ 212 h 212"/>
                <a:gd name="T6" fmla="*/ 212 w 212"/>
                <a:gd name="T7" fmla="*/ 106 h 212"/>
                <a:gd name="T8" fmla="*/ 106 w 212"/>
                <a:gd name="T9" fmla="*/ 0 h 212"/>
                <a:gd name="T10" fmla="*/ 106 w 212"/>
                <a:gd name="T11" fmla="*/ 181 h 212"/>
                <a:gd name="T12" fmla="*/ 31 w 212"/>
                <a:gd name="T13" fmla="*/ 106 h 212"/>
                <a:gd name="T14" fmla="*/ 106 w 212"/>
                <a:gd name="T15" fmla="*/ 31 h 212"/>
                <a:gd name="T16" fmla="*/ 181 w 212"/>
                <a:gd name="T17" fmla="*/ 106 h 212"/>
                <a:gd name="T18" fmla="*/ 106 w 212"/>
                <a:gd name="T19" fmla="*/ 181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2" h="212">
                  <a:moveTo>
                    <a:pt x="106" y="0"/>
                  </a:moveTo>
                  <a:cubicBezTo>
                    <a:pt x="47" y="0"/>
                    <a:pt x="0" y="48"/>
                    <a:pt x="0" y="106"/>
                  </a:cubicBezTo>
                  <a:cubicBezTo>
                    <a:pt x="0" y="165"/>
                    <a:pt x="47" y="212"/>
                    <a:pt x="106" y="212"/>
                  </a:cubicBezTo>
                  <a:cubicBezTo>
                    <a:pt x="164" y="212"/>
                    <a:pt x="212" y="165"/>
                    <a:pt x="212" y="106"/>
                  </a:cubicBezTo>
                  <a:cubicBezTo>
                    <a:pt x="212" y="48"/>
                    <a:pt x="164" y="0"/>
                    <a:pt x="106" y="0"/>
                  </a:cubicBezTo>
                  <a:close/>
                  <a:moveTo>
                    <a:pt x="106" y="181"/>
                  </a:moveTo>
                  <a:cubicBezTo>
                    <a:pt x="64" y="181"/>
                    <a:pt x="31" y="148"/>
                    <a:pt x="31" y="106"/>
                  </a:cubicBezTo>
                  <a:cubicBezTo>
                    <a:pt x="31" y="65"/>
                    <a:pt x="64" y="31"/>
                    <a:pt x="106" y="31"/>
                  </a:cubicBezTo>
                  <a:cubicBezTo>
                    <a:pt x="147" y="31"/>
                    <a:pt x="181" y="65"/>
                    <a:pt x="181" y="106"/>
                  </a:cubicBezTo>
                  <a:cubicBezTo>
                    <a:pt x="181" y="148"/>
                    <a:pt x="147" y="181"/>
                    <a:pt x="106" y="1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6"/>
            <p:cNvSpPr/>
            <p:nvPr/>
          </p:nvSpPr>
          <p:spPr bwMode="auto">
            <a:xfrm>
              <a:off x="4252913" y="1654175"/>
              <a:ext cx="153988" cy="190500"/>
            </a:xfrm>
            <a:custGeom>
              <a:avLst/>
              <a:gdLst>
                <a:gd name="T0" fmla="*/ 48 w 63"/>
                <a:gd name="T1" fmla="*/ 47 h 78"/>
                <a:gd name="T2" fmla="*/ 31 w 63"/>
                <a:gd name="T3" fmla="*/ 47 h 78"/>
                <a:gd name="T4" fmla="*/ 31 w 63"/>
                <a:gd name="T5" fmla="*/ 15 h 78"/>
                <a:gd name="T6" fmla="*/ 15 w 63"/>
                <a:gd name="T7" fmla="*/ 0 h 78"/>
                <a:gd name="T8" fmla="*/ 15 w 63"/>
                <a:gd name="T9" fmla="*/ 0 h 78"/>
                <a:gd name="T10" fmla="*/ 0 w 63"/>
                <a:gd name="T11" fmla="*/ 15 h 78"/>
                <a:gd name="T12" fmla="*/ 0 w 63"/>
                <a:gd name="T13" fmla="*/ 62 h 78"/>
                <a:gd name="T14" fmla="*/ 0 w 63"/>
                <a:gd name="T15" fmla="*/ 62 h 78"/>
                <a:gd name="T16" fmla="*/ 0 w 63"/>
                <a:gd name="T17" fmla="*/ 62 h 78"/>
                <a:gd name="T18" fmla="*/ 15 w 63"/>
                <a:gd name="T19" fmla="*/ 78 h 78"/>
                <a:gd name="T20" fmla="*/ 15 w 63"/>
                <a:gd name="T21" fmla="*/ 78 h 78"/>
                <a:gd name="T22" fmla="*/ 15 w 63"/>
                <a:gd name="T23" fmla="*/ 78 h 78"/>
                <a:gd name="T24" fmla="*/ 48 w 63"/>
                <a:gd name="T25" fmla="*/ 78 h 78"/>
                <a:gd name="T26" fmla="*/ 63 w 63"/>
                <a:gd name="T27" fmla="*/ 62 h 78"/>
                <a:gd name="T28" fmla="*/ 63 w 63"/>
                <a:gd name="T29" fmla="*/ 62 h 78"/>
                <a:gd name="T30" fmla="*/ 48 w 63"/>
                <a:gd name="T31" fmla="*/ 4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" h="78">
                  <a:moveTo>
                    <a:pt x="48" y="47"/>
                  </a:moveTo>
                  <a:cubicBezTo>
                    <a:pt x="31" y="47"/>
                    <a:pt x="31" y="47"/>
                    <a:pt x="31" y="47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7"/>
                    <a:pt x="24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71"/>
                    <a:pt x="7" y="78"/>
                    <a:pt x="15" y="78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56" y="78"/>
                    <a:pt x="63" y="71"/>
                    <a:pt x="63" y="62"/>
                  </a:cubicBezTo>
                  <a:cubicBezTo>
                    <a:pt x="63" y="62"/>
                    <a:pt x="63" y="62"/>
                    <a:pt x="63" y="62"/>
                  </a:cubicBezTo>
                  <a:cubicBezTo>
                    <a:pt x="63" y="54"/>
                    <a:pt x="56" y="47"/>
                    <a:pt x="4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4415197" y="1966613"/>
            <a:ext cx="723541" cy="759124"/>
            <a:chOff x="6405563" y="1544638"/>
            <a:chExt cx="447675" cy="522288"/>
          </a:xfrm>
          <a:solidFill>
            <a:schemeClr val="bg1"/>
          </a:solidFill>
        </p:grpSpPr>
        <p:sp>
          <p:nvSpPr>
            <p:cNvPr id="48" name="Freeform 7"/>
            <p:cNvSpPr/>
            <p:nvPr/>
          </p:nvSpPr>
          <p:spPr bwMode="auto">
            <a:xfrm>
              <a:off x="6518275" y="1908175"/>
              <a:ext cx="222250" cy="38100"/>
            </a:xfrm>
            <a:custGeom>
              <a:avLst/>
              <a:gdLst>
                <a:gd name="T0" fmla="*/ 83 w 91"/>
                <a:gd name="T1" fmla="*/ 0 h 16"/>
                <a:gd name="T2" fmla="*/ 8 w 91"/>
                <a:gd name="T3" fmla="*/ 0 h 16"/>
                <a:gd name="T4" fmla="*/ 0 w 91"/>
                <a:gd name="T5" fmla="*/ 8 h 16"/>
                <a:gd name="T6" fmla="*/ 0 w 91"/>
                <a:gd name="T7" fmla="*/ 8 h 16"/>
                <a:gd name="T8" fmla="*/ 8 w 91"/>
                <a:gd name="T9" fmla="*/ 16 h 16"/>
                <a:gd name="T10" fmla="*/ 83 w 91"/>
                <a:gd name="T11" fmla="*/ 16 h 16"/>
                <a:gd name="T12" fmla="*/ 91 w 91"/>
                <a:gd name="T13" fmla="*/ 8 h 16"/>
                <a:gd name="T14" fmla="*/ 91 w 91"/>
                <a:gd name="T15" fmla="*/ 8 h 16"/>
                <a:gd name="T16" fmla="*/ 83 w 91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16">
                  <a:moveTo>
                    <a:pt x="83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3" y="16"/>
                    <a:pt x="8" y="16"/>
                  </a:cubicBezTo>
                  <a:cubicBezTo>
                    <a:pt x="83" y="16"/>
                    <a:pt x="83" y="16"/>
                    <a:pt x="83" y="16"/>
                  </a:cubicBezTo>
                  <a:cubicBezTo>
                    <a:pt x="88" y="16"/>
                    <a:pt x="91" y="12"/>
                    <a:pt x="91" y="8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1" y="3"/>
                    <a:pt x="88" y="0"/>
                    <a:pt x="8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8"/>
            <p:cNvSpPr/>
            <p:nvPr/>
          </p:nvSpPr>
          <p:spPr bwMode="auto">
            <a:xfrm>
              <a:off x="6518275" y="1825625"/>
              <a:ext cx="222250" cy="38100"/>
            </a:xfrm>
            <a:custGeom>
              <a:avLst/>
              <a:gdLst>
                <a:gd name="T0" fmla="*/ 83 w 91"/>
                <a:gd name="T1" fmla="*/ 0 h 16"/>
                <a:gd name="T2" fmla="*/ 8 w 91"/>
                <a:gd name="T3" fmla="*/ 0 h 16"/>
                <a:gd name="T4" fmla="*/ 0 w 91"/>
                <a:gd name="T5" fmla="*/ 8 h 16"/>
                <a:gd name="T6" fmla="*/ 0 w 91"/>
                <a:gd name="T7" fmla="*/ 8 h 16"/>
                <a:gd name="T8" fmla="*/ 8 w 91"/>
                <a:gd name="T9" fmla="*/ 16 h 16"/>
                <a:gd name="T10" fmla="*/ 83 w 91"/>
                <a:gd name="T11" fmla="*/ 16 h 16"/>
                <a:gd name="T12" fmla="*/ 91 w 91"/>
                <a:gd name="T13" fmla="*/ 8 h 16"/>
                <a:gd name="T14" fmla="*/ 91 w 91"/>
                <a:gd name="T15" fmla="*/ 8 h 16"/>
                <a:gd name="T16" fmla="*/ 83 w 91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16">
                  <a:moveTo>
                    <a:pt x="83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3" y="16"/>
                    <a:pt x="8" y="16"/>
                  </a:cubicBezTo>
                  <a:cubicBezTo>
                    <a:pt x="83" y="16"/>
                    <a:pt x="83" y="16"/>
                    <a:pt x="83" y="16"/>
                  </a:cubicBezTo>
                  <a:cubicBezTo>
                    <a:pt x="88" y="16"/>
                    <a:pt x="91" y="12"/>
                    <a:pt x="91" y="8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1" y="3"/>
                    <a:pt x="88" y="0"/>
                    <a:pt x="8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9"/>
            <p:cNvSpPr/>
            <p:nvPr/>
          </p:nvSpPr>
          <p:spPr bwMode="auto">
            <a:xfrm>
              <a:off x="6518275" y="1741488"/>
              <a:ext cx="222250" cy="39688"/>
            </a:xfrm>
            <a:custGeom>
              <a:avLst/>
              <a:gdLst>
                <a:gd name="T0" fmla="*/ 83 w 91"/>
                <a:gd name="T1" fmla="*/ 0 h 16"/>
                <a:gd name="T2" fmla="*/ 8 w 91"/>
                <a:gd name="T3" fmla="*/ 0 h 16"/>
                <a:gd name="T4" fmla="*/ 0 w 91"/>
                <a:gd name="T5" fmla="*/ 8 h 16"/>
                <a:gd name="T6" fmla="*/ 0 w 91"/>
                <a:gd name="T7" fmla="*/ 8 h 16"/>
                <a:gd name="T8" fmla="*/ 8 w 91"/>
                <a:gd name="T9" fmla="*/ 16 h 16"/>
                <a:gd name="T10" fmla="*/ 83 w 91"/>
                <a:gd name="T11" fmla="*/ 16 h 16"/>
                <a:gd name="T12" fmla="*/ 91 w 91"/>
                <a:gd name="T13" fmla="*/ 8 h 16"/>
                <a:gd name="T14" fmla="*/ 91 w 91"/>
                <a:gd name="T15" fmla="*/ 8 h 16"/>
                <a:gd name="T16" fmla="*/ 83 w 91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16">
                  <a:moveTo>
                    <a:pt x="83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3" y="16"/>
                    <a:pt x="8" y="16"/>
                  </a:cubicBezTo>
                  <a:cubicBezTo>
                    <a:pt x="83" y="16"/>
                    <a:pt x="83" y="16"/>
                    <a:pt x="83" y="16"/>
                  </a:cubicBezTo>
                  <a:cubicBezTo>
                    <a:pt x="88" y="16"/>
                    <a:pt x="91" y="12"/>
                    <a:pt x="91" y="8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1" y="3"/>
                    <a:pt x="88" y="0"/>
                    <a:pt x="8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10"/>
            <p:cNvSpPr>
              <a:spLocks noEditPoints="1"/>
            </p:cNvSpPr>
            <p:nvPr/>
          </p:nvSpPr>
          <p:spPr bwMode="auto">
            <a:xfrm>
              <a:off x="6405563" y="1544638"/>
              <a:ext cx="447675" cy="522288"/>
            </a:xfrm>
            <a:custGeom>
              <a:avLst/>
              <a:gdLst>
                <a:gd name="T0" fmla="*/ 158 w 183"/>
                <a:gd name="T1" fmla="*/ 15 h 214"/>
                <a:gd name="T2" fmla="*/ 132 w 183"/>
                <a:gd name="T3" fmla="*/ 15 h 214"/>
                <a:gd name="T4" fmla="*/ 105 w 183"/>
                <a:gd name="T5" fmla="*/ 0 h 214"/>
                <a:gd name="T6" fmla="*/ 78 w 183"/>
                <a:gd name="T7" fmla="*/ 0 h 214"/>
                <a:gd name="T8" fmla="*/ 51 w 183"/>
                <a:gd name="T9" fmla="*/ 15 h 214"/>
                <a:gd name="T10" fmla="*/ 25 w 183"/>
                <a:gd name="T11" fmla="*/ 15 h 214"/>
                <a:gd name="T12" fmla="*/ 0 w 183"/>
                <a:gd name="T13" fmla="*/ 40 h 214"/>
                <a:gd name="T14" fmla="*/ 0 w 183"/>
                <a:gd name="T15" fmla="*/ 190 h 214"/>
                <a:gd name="T16" fmla="*/ 25 w 183"/>
                <a:gd name="T17" fmla="*/ 214 h 214"/>
                <a:gd name="T18" fmla="*/ 91 w 183"/>
                <a:gd name="T19" fmla="*/ 214 h 214"/>
                <a:gd name="T20" fmla="*/ 158 w 183"/>
                <a:gd name="T21" fmla="*/ 214 h 214"/>
                <a:gd name="T22" fmla="*/ 183 w 183"/>
                <a:gd name="T23" fmla="*/ 192 h 214"/>
                <a:gd name="T24" fmla="*/ 183 w 183"/>
                <a:gd name="T25" fmla="*/ 40 h 214"/>
                <a:gd name="T26" fmla="*/ 158 w 183"/>
                <a:gd name="T27" fmla="*/ 15 h 214"/>
                <a:gd name="T28" fmla="*/ 75 w 183"/>
                <a:gd name="T29" fmla="*/ 32 h 214"/>
                <a:gd name="T30" fmla="*/ 84 w 183"/>
                <a:gd name="T31" fmla="*/ 24 h 214"/>
                <a:gd name="T32" fmla="*/ 99 w 183"/>
                <a:gd name="T33" fmla="*/ 24 h 214"/>
                <a:gd name="T34" fmla="*/ 108 w 183"/>
                <a:gd name="T35" fmla="*/ 32 h 214"/>
                <a:gd name="T36" fmla="*/ 108 w 183"/>
                <a:gd name="T37" fmla="*/ 32 h 214"/>
                <a:gd name="T38" fmla="*/ 99 w 183"/>
                <a:gd name="T39" fmla="*/ 41 h 214"/>
                <a:gd name="T40" fmla="*/ 84 w 183"/>
                <a:gd name="T41" fmla="*/ 41 h 214"/>
                <a:gd name="T42" fmla="*/ 75 w 183"/>
                <a:gd name="T43" fmla="*/ 32 h 214"/>
                <a:gd name="T44" fmla="*/ 152 w 183"/>
                <a:gd name="T45" fmla="*/ 175 h 214"/>
                <a:gd name="T46" fmla="*/ 143 w 183"/>
                <a:gd name="T47" fmla="*/ 184 h 214"/>
                <a:gd name="T48" fmla="*/ 91 w 183"/>
                <a:gd name="T49" fmla="*/ 184 h 214"/>
                <a:gd name="T50" fmla="*/ 40 w 183"/>
                <a:gd name="T51" fmla="*/ 184 h 214"/>
                <a:gd name="T52" fmla="*/ 31 w 183"/>
                <a:gd name="T53" fmla="*/ 175 h 214"/>
                <a:gd name="T54" fmla="*/ 31 w 183"/>
                <a:gd name="T55" fmla="*/ 55 h 214"/>
                <a:gd name="T56" fmla="*/ 40 w 183"/>
                <a:gd name="T57" fmla="*/ 46 h 214"/>
                <a:gd name="T58" fmla="*/ 49 w 183"/>
                <a:gd name="T59" fmla="*/ 46 h 214"/>
                <a:gd name="T60" fmla="*/ 78 w 183"/>
                <a:gd name="T61" fmla="*/ 64 h 214"/>
                <a:gd name="T62" fmla="*/ 105 w 183"/>
                <a:gd name="T63" fmla="*/ 64 h 214"/>
                <a:gd name="T64" fmla="*/ 134 w 183"/>
                <a:gd name="T65" fmla="*/ 46 h 214"/>
                <a:gd name="T66" fmla="*/ 143 w 183"/>
                <a:gd name="T67" fmla="*/ 46 h 214"/>
                <a:gd name="T68" fmla="*/ 152 w 183"/>
                <a:gd name="T69" fmla="*/ 55 h 214"/>
                <a:gd name="T70" fmla="*/ 152 w 183"/>
                <a:gd name="T71" fmla="*/ 175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3" h="214">
                  <a:moveTo>
                    <a:pt x="158" y="15"/>
                  </a:moveTo>
                  <a:cubicBezTo>
                    <a:pt x="132" y="15"/>
                    <a:pt x="132" y="15"/>
                    <a:pt x="132" y="15"/>
                  </a:cubicBezTo>
                  <a:cubicBezTo>
                    <a:pt x="127" y="6"/>
                    <a:pt x="117" y="0"/>
                    <a:pt x="105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66" y="0"/>
                    <a:pt x="56" y="6"/>
                    <a:pt x="51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11" y="15"/>
                    <a:pt x="0" y="26"/>
                    <a:pt x="0" y="4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203"/>
                    <a:pt x="11" y="214"/>
                    <a:pt x="25" y="214"/>
                  </a:cubicBezTo>
                  <a:cubicBezTo>
                    <a:pt x="91" y="214"/>
                    <a:pt x="91" y="214"/>
                    <a:pt x="91" y="214"/>
                  </a:cubicBezTo>
                  <a:cubicBezTo>
                    <a:pt x="158" y="214"/>
                    <a:pt x="158" y="214"/>
                    <a:pt x="158" y="214"/>
                  </a:cubicBezTo>
                  <a:cubicBezTo>
                    <a:pt x="172" y="214"/>
                    <a:pt x="183" y="206"/>
                    <a:pt x="183" y="192"/>
                  </a:cubicBezTo>
                  <a:cubicBezTo>
                    <a:pt x="183" y="40"/>
                    <a:pt x="183" y="40"/>
                    <a:pt x="183" y="40"/>
                  </a:cubicBezTo>
                  <a:cubicBezTo>
                    <a:pt x="183" y="26"/>
                    <a:pt x="172" y="15"/>
                    <a:pt x="158" y="15"/>
                  </a:cubicBezTo>
                  <a:close/>
                  <a:moveTo>
                    <a:pt x="75" y="32"/>
                  </a:moveTo>
                  <a:cubicBezTo>
                    <a:pt x="75" y="27"/>
                    <a:pt x="79" y="24"/>
                    <a:pt x="84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104" y="24"/>
                    <a:pt x="108" y="27"/>
                    <a:pt x="108" y="32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08" y="37"/>
                    <a:pt x="104" y="41"/>
                    <a:pt x="99" y="41"/>
                  </a:cubicBezTo>
                  <a:cubicBezTo>
                    <a:pt x="84" y="41"/>
                    <a:pt x="84" y="41"/>
                    <a:pt x="84" y="41"/>
                  </a:cubicBezTo>
                  <a:cubicBezTo>
                    <a:pt x="79" y="41"/>
                    <a:pt x="75" y="37"/>
                    <a:pt x="75" y="32"/>
                  </a:cubicBezTo>
                  <a:close/>
                  <a:moveTo>
                    <a:pt x="152" y="175"/>
                  </a:moveTo>
                  <a:cubicBezTo>
                    <a:pt x="152" y="180"/>
                    <a:pt x="148" y="184"/>
                    <a:pt x="143" y="184"/>
                  </a:cubicBezTo>
                  <a:cubicBezTo>
                    <a:pt x="91" y="184"/>
                    <a:pt x="91" y="184"/>
                    <a:pt x="91" y="184"/>
                  </a:cubicBezTo>
                  <a:cubicBezTo>
                    <a:pt x="40" y="184"/>
                    <a:pt x="40" y="184"/>
                    <a:pt x="40" y="184"/>
                  </a:cubicBezTo>
                  <a:cubicBezTo>
                    <a:pt x="35" y="184"/>
                    <a:pt x="31" y="180"/>
                    <a:pt x="31" y="17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0"/>
                    <a:pt x="35" y="46"/>
                    <a:pt x="40" y="46"/>
                  </a:cubicBezTo>
                  <a:cubicBezTo>
                    <a:pt x="49" y="46"/>
                    <a:pt x="49" y="46"/>
                    <a:pt x="49" y="46"/>
                  </a:cubicBezTo>
                  <a:cubicBezTo>
                    <a:pt x="54" y="57"/>
                    <a:pt x="65" y="64"/>
                    <a:pt x="78" y="64"/>
                  </a:cubicBezTo>
                  <a:cubicBezTo>
                    <a:pt x="105" y="64"/>
                    <a:pt x="105" y="64"/>
                    <a:pt x="105" y="64"/>
                  </a:cubicBezTo>
                  <a:cubicBezTo>
                    <a:pt x="118" y="64"/>
                    <a:pt x="129" y="57"/>
                    <a:pt x="134" y="46"/>
                  </a:cubicBezTo>
                  <a:cubicBezTo>
                    <a:pt x="143" y="46"/>
                    <a:pt x="143" y="46"/>
                    <a:pt x="143" y="46"/>
                  </a:cubicBezTo>
                  <a:cubicBezTo>
                    <a:pt x="148" y="46"/>
                    <a:pt x="152" y="50"/>
                    <a:pt x="152" y="55"/>
                  </a:cubicBezTo>
                  <a:lnTo>
                    <a:pt x="152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4" name="Freeform 23"/>
          <p:cNvSpPr>
            <a:spLocks noEditPoints="1"/>
          </p:cNvSpPr>
          <p:nvPr/>
        </p:nvSpPr>
        <p:spPr bwMode="auto">
          <a:xfrm>
            <a:off x="9695571" y="2051980"/>
            <a:ext cx="777172" cy="641412"/>
          </a:xfrm>
          <a:custGeom>
            <a:avLst/>
            <a:gdLst>
              <a:gd name="T0" fmla="*/ 225 w 257"/>
              <a:gd name="T1" fmla="*/ 0 h 212"/>
              <a:gd name="T2" fmla="*/ 128 w 257"/>
              <a:gd name="T3" fmla="*/ 0 h 212"/>
              <a:gd name="T4" fmla="*/ 31 w 257"/>
              <a:gd name="T5" fmla="*/ 0 h 212"/>
              <a:gd name="T6" fmla="*/ 0 w 257"/>
              <a:gd name="T7" fmla="*/ 32 h 212"/>
              <a:gd name="T8" fmla="*/ 0 w 257"/>
              <a:gd name="T9" fmla="*/ 181 h 212"/>
              <a:gd name="T10" fmla="*/ 31 w 257"/>
              <a:gd name="T11" fmla="*/ 212 h 212"/>
              <a:gd name="T12" fmla="*/ 128 w 257"/>
              <a:gd name="T13" fmla="*/ 212 h 212"/>
              <a:gd name="T14" fmla="*/ 225 w 257"/>
              <a:gd name="T15" fmla="*/ 212 h 212"/>
              <a:gd name="T16" fmla="*/ 257 w 257"/>
              <a:gd name="T17" fmla="*/ 181 h 212"/>
              <a:gd name="T18" fmla="*/ 257 w 257"/>
              <a:gd name="T19" fmla="*/ 32 h 212"/>
              <a:gd name="T20" fmla="*/ 225 w 257"/>
              <a:gd name="T21" fmla="*/ 0 h 212"/>
              <a:gd name="T22" fmla="*/ 207 w 257"/>
              <a:gd name="T23" fmla="*/ 28 h 212"/>
              <a:gd name="T24" fmla="*/ 205 w 257"/>
              <a:gd name="T25" fmla="*/ 29 h 212"/>
              <a:gd name="T26" fmla="*/ 128 w 257"/>
              <a:gd name="T27" fmla="*/ 94 h 212"/>
              <a:gd name="T28" fmla="*/ 51 w 257"/>
              <a:gd name="T29" fmla="*/ 29 h 212"/>
              <a:gd name="T30" fmla="*/ 49 w 257"/>
              <a:gd name="T31" fmla="*/ 28 h 212"/>
              <a:gd name="T32" fmla="*/ 128 w 257"/>
              <a:gd name="T33" fmla="*/ 28 h 212"/>
              <a:gd name="T34" fmla="*/ 207 w 257"/>
              <a:gd name="T35" fmla="*/ 28 h 212"/>
              <a:gd name="T36" fmla="*/ 215 w 257"/>
              <a:gd name="T37" fmla="*/ 183 h 212"/>
              <a:gd name="T38" fmla="*/ 128 w 257"/>
              <a:gd name="T39" fmla="*/ 183 h 212"/>
              <a:gd name="T40" fmla="*/ 42 w 257"/>
              <a:gd name="T41" fmla="*/ 183 h 212"/>
              <a:gd name="T42" fmla="*/ 31 w 257"/>
              <a:gd name="T43" fmla="*/ 172 h 212"/>
              <a:gd name="T44" fmla="*/ 31 w 257"/>
              <a:gd name="T45" fmla="*/ 52 h 212"/>
              <a:gd name="T46" fmla="*/ 31 w 257"/>
              <a:gd name="T47" fmla="*/ 53 h 212"/>
              <a:gd name="T48" fmla="*/ 118 w 257"/>
              <a:gd name="T49" fmla="*/ 126 h 212"/>
              <a:gd name="T50" fmla="*/ 127 w 257"/>
              <a:gd name="T51" fmla="*/ 129 h 212"/>
              <a:gd name="T52" fmla="*/ 128 w 257"/>
              <a:gd name="T53" fmla="*/ 129 h 212"/>
              <a:gd name="T54" fmla="*/ 129 w 257"/>
              <a:gd name="T55" fmla="*/ 129 h 212"/>
              <a:gd name="T56" fmla="*/ 138 w 257"/>
              <a:gd name="T57" fmla="*/ 126 h 212"/>
              <a:gd name="T58" fmla="*/ 225 w 257"/>
              <a:gd name="T59" fmla="*/ 53 h 212"/>
              <a:gd name="T60" fmla="*/ 226 w 257"/>
              <a:gd name="T61" fmla="*/ 52 h 212"/>
              <a:gd name="T62" fmla="*/ 226 w 257"/>
              <a:gd name="T63" fmla="*/ 172 h 212"/>
              <a:gd name="T64" fmla="*/ 215 w 257"/>
              <a:gd name="T65" fmla="*/ 183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57" h="212">
                <a:moveTo>
                  <a:pt x="225" y="0"/>
                </a:moveTo>
                <a:cubicBezTo>
                  <a:pt x="128" y="0"/>
                  <a:pt x="128" y="0"/>
                  <a:pt x="128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14" y="0"/>
                  <a:pt x="0" y="14"/>
                  <a:pt x="0" y="32"/>
                </a:cubicBezTo>
                <a:cubicBezTo>
                  <a:pt x="0" y="181"/>
                  <a:pt x="0" y="181"/>
                  <a:pt x="0" y="181"/>
                </a:cubicBezTo>
                <a:cubicBezTo>
                  <a:pt x="0" y="198"/>
                  <a:pt x="14" y="212"/>
                  <a:pt x="31" y="212"/>
                </a:cubicBezTo>
                <a:cubicBezTo>
                  <a:pt x="128" y="212"/>
                  <a:pt x="128" y="212"/>
                  <a:pt x="128" y="212"/>
                </a:cubicBezTo>
                <a:cubicBezTo>
                  <a:pt x="225" y="212"/>
                  <a:pt x="225" y="212"/>
                  <a:pt x="225" y="212"/>
                </a:cubicBezTo>
                <a:cubicBezTo>
                  <a:pt x="242" y="212"/>
                  <a:pt x="257" y="198"/>
                  <a:pt x="257" y="181"/>
                </a:cubicBezTo>
                <a:cubicBezTo>
                  <a:pt x="257" y="32"/>
                  <a:pt x="257" y="32"/>
                  <a:pt x="257" y="32"/>
                </a:cubicBezTo>
                <a:cubicBezTo>
                  <a:pt x="257" y="14"/>
                  <a:pt x="242" y="0"/>
                  <a:pt x="225" y="0"/>
                </a:cubicBezTo>
                <a:close/>
                <a:moveTo>
                  <a:pt x="207" y="28"/>
                </a:moveTo>
                <a:cubicBezTo>
                  <a:pt x="206" y="29"/>
                  <a:pt x="206" y="29"/>
                  <a:pt x="205" y="29"/>
                </a:cubicBezTo>
                <a:cubicBezTo>
                  <a:pt x="128" y="94"/>
                  <a:pt x="128" y="94"/>
                  <a:pt x="128" y="94"/>
                </a:cubicBezTo>
                <a:cubicBezTo>
                  <a:pt x="51" y="29"/>
                  <a:pt x="51" y="29"/>
                  <a:pt x="51" y="29"/>
                </a:cubicBezTo>
                <a:cubicBezTo>
                  <a:pt x="50" y="29"/>
                  <a:pt x="50" y="29"/>
                  <a:pt x="49" y="28"/>
                </a:cubicBezTo>
                <a:cubicBezTo>
                  <a:pt x="128" y="28"/>
                  <a:pt x="128" y="28"/>
                  <a:pt x="128" y="28"/>
                </a:cubicBezTo>
                <a:lnTo>
                  <a:pt x="207" y="28"/>
                </a:lnTo>
                <a:close/>
                <a:moveTo>
                  <a:pt x="215" y="183"/>
                </a:moveTo>
                <a:cubicBezTo>
                  <a:pt x="128" y="183"/>
                  <a:pt x="128" y="183"/>
                  <a:pt x="128" y="183"/>
                </a:cubicBezTo>
                <a:cubicBezTo>
                  <a:pt x="42" y="183"/>
                  <a:pt x="42" y="183"/>
                  <a:pt x="42" y="183"/>
                </a:cubicBezTo>
                <a:cubicBezTo>
                  <a:pt x="36" y="183"/>
                  <a:pt x="31" y="178"/>
                  <a:pt x="31" y="172"/>
                </a:cubicBezTo>
                <a:cubicBezTo>
                  <a:pt x="31" y="52"/>
                  <a:pt x="31" y="52"/>
                  <a:pt x="31" y="52"/>
                </a:cubicBezTo>
                <a:cubicBezTo>
                  <a:pt x="31" y="52"/>
                  <a:pt x="31" y="53"/>
                  <a:pt x="31" y="53"/>
                </a:cubicBezTo>
                <a:cubicBezTo>
                  <a:pt x="118" y="126"/>
                  <a:pt x="118" y="126"/>
                  <a:pt x="118" y="126"/>
                </a:cubicBezTo>
                <a:cubicBezTo>
                  <a:pt x="121" y="128"/>
                  <a:pt x="124" y="129"/>
                  <a:pt x="127" y="129"/>
                </a:cubicBezTo>
                <a:cubicBezTo>
                  <a:pt x="127" y="129"/>
                  <a:pt x="128" y="129"/>
                  <a:pt x="128" y="129"/>
                </a:cubicBezTo>
                <a:cubicBezTo>
                  <a:pt x="129" y="129"/>
                  <a:pt x="129" y="129"/>
                  <a:pt x="129" y="129"/>
                </a:cubicBezTo>
                <a:cubicBezTo>
                  <a:pt x="133" y="129"/>
                  <a:pt x="136" y="128"/>
                  <a:pt x="138" y="126"/>
                </a:cubicBezTo>
                <a:cubicBezTo>
                  <a:pt x="225" y="53"/>
                  <a:pt x="225" y="53"/>
                  <a:pt x="225" y="53"/>
                </a:cubicBezTo>
                <a:cubicBezTo>
                  <a:pt x="225" y="53"/>
                  <a:pt x="226" y="52"/>
                  <a:pt x="226" y="52"/>
                </a:cubicBezTo>
                <a:cubicBezTo>
                  <a:pt x="226" y="172"/>
                  <a:pt x="226" y="172"/>
                  <a:pt x="226" y="172"/>
                </a:cubicBezTo>
                <a:cubicBezTo>
                  <a:pt x="226" y="178"/>
                  <a:pt x="221" y="183"/>
                  <a:pt x="215" y="1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" name="Freeform 24"/>
          <p:cNvSpPr>
            <a:spLocks noEditPoints="1"/>
          </p:cNvSpPr>
          <p:nvPr/>
        </p:nvSpPr>
        <p:spPr bwMode="auto">
          <a:xfrm>
            <a:off x="6977611" y="1946690"/>
            <a:ext cx="814413" cy="845146"/>
          </a:xfrm>
          <a:custGeom>
            <a:avLst/>
            <a:gdLst>
              <a:gd name="T0" fmla="*/ 201 w 207"/>
              <a:gd name="T1" fmla="*/ 187 h 215"/>
              <a:gd name="T2" fmla="*/ 158 w 207"/>
              <a:gd name="T3" fmla="*/ 144 h 215"/>
              <a:gd name="T4" fmla="*/ 177 w 207"/>
              <a:gd name="T5" fmla="*/ 88 h 215"/>
              <a:gd name="T6" fmla="*/ 89 w 207"/>
              <a:gd name="T7" fmla="*/ 0 h 215"/>
              <a:gd name="T8" fmla="*/ 0 w 207"/>
              <a:gd name="T9" fmla="*/ 88 h 215"/>
              <a:gd name="T10" fmla="*/ 89 w 207"/>
              <a:gd name="T11" fmla="*/ 177 h 215"/>
              <a:gd name="T12" fmla="*/ 134 w 207"/>
              <a:gd name="T13" fmla="*/ 164 h 215"/>
              <a:gd name="T14" fmla="*/ 179 w 207"/>
              <a:gd name="T15" fmla="*/ 209 h 215"/>
              <a:gd name="T16" fmla="*/ 201 w 207"/>
              <a:gd name="T17" fmla="*/ 209 h 215"/>
              <a:gd name="T18" fmla="*/ 201 w 207"/>
              <a:gd name="T19" fmla="*/ 209 h 215"/>
              <a:gd name="T20" fmla="*/ 201 w 207"/>
              <a:gd name="T21" fmla="*/ 187 h 215"/>
              <a:gd name="T22" fmla="*/ 31 w 207"/>
              <a:gd name="T23" fmla="*/ 88 h 215"/>
              <a:gd name="T24" fmla="*/ 89 w 207"/>
              <a:gd name="T25" fmla="*/ 31 h 215"/>
              <a:gd name="T26" fmla="*/ 146 w 207"/>
              <a:gd name="T27" fmla="*/ 88 h 215"/>
              <a:gd name="T28" fmla="*/ 89 w 207"/>
              <a:gd name="T29" fmla="*/ 146 h 215"/>
              <a:gd name="T30" fmla="*/ 31 w 207"/>
              <a:gd name="T31" fmla="*/ 88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07" h="215">
                <a:moveTo>
                  <a:pt x="201" y="187"/>
                </a:moveTo>
                <a:cubicBezTo>
                  <a:pt x="158" y="144"/>
                  <a:pt x="158" y="144"/>
                  <a:pt x="158" y="144"/>
                </a:cubicBezTo>
                <a:cubicBezTo>
                  <a:pt x="170" y="128"/>
                  <a:pt x="177" y="109"/>
                  <a:pt x="177" y="88"/>
                </a:cubicBezTo>
                <a:cubicBezTo>
                  <a:pt x="177" y="40"/>
                  <a:pt x="137" y="0"/>
                  <a:pt x="89" y="0"/>
                </a:cubicBezTo>
                <a:cubicBezTo>
                  <a:pt x="40" y="0"/>
                  <a:pt x="0" y="40"/>
                  <a:pt x="0" y="88"/>
                </a:cubicBezTo>
                <a:cubicBezTo>
                  <a:pt x="0" y="137"/>
                  <a:pt x="40" y="177"/>
                  <a:pt x="89" y="177"/>
                </a:cubicBezTo>
                <a:cubicBezTo>
                  <a:pt x="105" y="177"/>
                  <a:pt x="121" y="172"/>
                  <a:pt x="134" y="164"/>
                </a:cubicBezTo>
                <a:cubicBezTo>
                  <a:pt x="179" y="209"/>
                  <a:pt x="179" y="209"/>
                  <a:pt x="179" y="209"/>
                </a:cubicBezTo>
                <a:cubicBezTo>
                  <a:pt x="185" y="215"/>
                  <a:pt x="195" y="215"/>
                  <a:pt x="201" y="209"/>
                </a:cubicBezTo>
                <a:cubicBezTo>
                  <a:pt x="201" y="209"/>
                  <a:pt x="201" y="209"/>
                  <a:pt x="201" y="209"/>
                </a:cubicBezTo>
                <a:cubicBezTo>
                  <a:pt x="207" y="203"/>
                  <a:pt x="207" y="193"/>
                  <a:pt x="201" y="187"/>
                </a:cubicBezTo>
                <a:close/>
                <a:moveTo>
                  <a:pt x="31" y="88"/>
                </a:moveTo>
                <a:cubicBezTo>
                  <a:pt x="31" y="57"/>
                  <a:pt x="57" y="31"/>
                  <a:pt x="89" y="31"/>
                </a:cubicBezTo>
                <a:cubicBezTo>
                  <a:pt x="120" y="31"/>
                  <a:pt x="146" y="57"/>
                  <a:pt x="146" y="88"/>
                </a:cubicBezTo>
                <a:cubicBezTo>
                  <a:pt x="146" y="120"/>
                  <a:pt x="120" y="146"/>
                  <a:pt x="89" y="146"/>
                </a:cubicBezTo>
                <a:cubicBezTo>
                  <a:pt x="57" y="146"/>
                  <a:pt x="31" y="120"/>
                  <a:pt x="31" y="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1103610" y="292735"/>
            <a:ext cx="1038225" cy="44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7310" y="355600"/>
            <a:ext cx="2208530" cy="3333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26390" y="322580"/>
            <a:ext cx="2468880" cy="41783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0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如何复习考研专业课</a:t>
            </a:r>
            <a:endParaRPr lang="zh-CN" altLang="en-US" sz="2000" b="1" dirty="0" smtClean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405110" y="6619875"/>
            <a:ext cx="704850" cy="208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354330" y="1183005"/>
            <a:ext cx="3294380" cy="43954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945890" y="2168525"/>
            <a:ext cx="4561840" cy="34188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681085" y="801370"/>
            <a:ext cx="2973705" cy="5103495"/>
          </a:xfrm>
          <a:prstGeom prst="rect">
            <a:avLst/>
          </a:prstGeom>
        </p:spPr>
      </p:pic>
      <p:pic>
        <p:nvPicPr>
          <p:cNvPr id="308" name="图片 30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0948035" y="201930"/>
            <a:ext cx="1038225" cy="4476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0405110" y="6619875"/>
            <a:ext cx="704850" cy="208915"/>
          </a:xfrm>
          <a:prstGeom prst="rect">
            <a:avLst/>
          </a:prstGeom>
        </p:spPr>
      </p:pic>
      <p:sp>
        <p:nvSpPr>
          <p:cNvPr id="9" name="标题 8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00000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>
              <a:lumMod val="85000"/>
              <a:lumOff val="1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smtClean="0">
            <a:latin typeface="+mn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462</Words>
  <Application>Kingsoft Office WPP</Application>
  <PresentationFormat>自定义</PresentationFormat>
  <Paragraphs>112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Richard Feng</dc:creator>
  <cp:lastModifiedBy>guangyi</cp:lastModifiedBy>
  <cp:revision>81</cp:revision>
  <dcterms:created xsi:type="dcterms:W3CDTF">2014-06-30T05:16:00Z</dcterms:created>
  <dcterms:modified xsi:type="dcterms:W3CDTF">2015-11-18T17:32:11Z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2052-10.1.0.5329</vt:lpwstr>
  </property>
</Properties>
</file>