
<file path=[Content_Types].xml><?xml version="1.0" encoding="utf-8"?>
<Types xmlns="http://schemas.openxmlformats.org/package/2006/content-types">
  <Default Extension="jpeg" ContentType="image/jpeg"/>
  <Default Extension="xlsx" ContentType="application/vnd.openxmlformats-officedocument.spreadsheetml.sheet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olors1.xml" ContentType="application/vnd.ms-office.chartcolorstyle+xml"/>
  <Override PartName="/ppt/charts/colors2.xml" ContentType="application/vnd.ms-office.chartcolorstyle+xml"/>
  <Override PartName="/ppt/charts/colors3.xml" ContentType="application/vnd.ms-office.chartcolorstyle+xml"/>
  <Override PartName="/ppt/charts/style1.xml" ContentType="application/vnd.ms-office.chartstyle+xml"/>
  <Override PartName="/ppt/charts/style2.xml" ContentType="application/vnd.ms-office.chartstyle+xml"/>
  <Override PartName="/ppt/charts/style3.xml" ContentType="application/vnd.ms-office.chartstyle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384" r:id="rId3"/>
    <p:sldId id="377" r:id="rId5"/>
    <p:sldId id="380" r:id="rId6"/>
    <p:sldId id="347" r:id="rId7"/>
    <p:sldId id="407" r:id="rId8"/>
    <p:sldId id="439" r:id="rId9"/>
    <p:sldId id="386" r:id="rId10"/>
    <p:sldId id="454" r:id="rId11"/>
    <p:sldId id="455" r:id="rId12"/>
    <p:sldId id="456" r:id="rId13"/>
    <p:sldId id="420" r:id="rId14"/>
    <p:sldId id="457" r:id="rId15"/>
    <p:sldId id="419" r:id="rId16"/>
    <p:sldId id="359" r:id="rId17"/>
    <p:sldId id="361" r:id="rId18"/>
    <p:sldId id="372" r:id="rId19"/>
    <p:sldId id="431" r:id="rId20"/>
    <p:sldId id="458" r:id="rId21"/>
    <p:sldId id="385" r:id="rId22"/>
  </p:sldIdLst>
  <p:sldSz cx="9144000" cy="6858000" type="screen4x3"/>
  <p:notesSz cx="6858000" cy="9144000"/>
  <p:custShowLst>
    <p:custShow name="自定义放映 1" id="0">
      <p:sldLst>
        <p:sld r:id="rId3"/>
      </p:sldLst>
    </p:custShow>
  </p:custShow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  <p:clrMru>
    <a:srgbClr val="5396D8"/>
    <a:srgbClr val="1A52A3"/>
    <a:srgbClr val="0F3268"/>
    <a:srgbClr val="BA4543"/>
    <a:srgbClr val="EC1C2F"/>
    <a:srgbClr val="542330"/>
    <a:srgbClr val="532333"/>
    <a:srgbClr val="3C3137"/>
    <a:srgbClr val="171717"/>
    <a:srgbClr val="4B202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809" autoAdjust="0"/>
    <p:restoredTop sz="94660"/>
  </p:normalViewPr>
  <p:slideViewPr>
    <p:cSldViewPr snapToGrid="0" showGuides="1">
      <p:cViewPr varScale="1">
        <p:scale>
          <a:sx n="71" d="100"/>
          <a:sy n="71" d="100"/>
        </p:scale>
        <p:origin x="-1536" y="-96"/>
      </p:cViewPr>
      <p:guideLst>
        <p:guide orient="horz" pos="2160"/>
        <p:guide pos="2895"/>
        <p:guide pos="5074"/>
        <p:guide pos="696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-9336"/>
    </p:cViewPr>
  </p:sorterViewPr>
  <p:gridSpacing cx="45000" cy="45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package" Target="../embeddings/Workbook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ColorStyle" Target="colors2.xml"/><Relationship Id="rId2" Type="http://schemas.microsoft.com/office/2011/relationships/chartStyle" Target="style2.xml"/><Relationship Id="rId1" Type="http://schemas.openxmlformats.org/officeDocument/2006/relationships/package" Target="../embeddings/Workbook2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ColorStyle" Target="colors3.xml"/><Relationship Id="rId2" Type="http://schemas.microsoft.com/office/2011/relationships/chartStyle" Target="style3.xml"/><Relationship Id="rId1" Type="http://schemas.openxmlformats.org/officeDocument/2006/relationships/package" Target="../embeddings/Workbook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6343346915516"/>
          <c:y val="0.0923597980343674"/>
          <c:w val="0.672128382216955"/>
          <c:h val="0.798941342697446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数据</c:v>
                </c:pt>
              </c:strCache>
            </c:strRef>
          </c:tx>
          <c:spPr>
            <a:solidFill>
              <a:schemeClr val="bg1"/>
            </a:solidFill>
            <a:effectLst/>
          </c:spPr>
          <c:dPt>
            <c:idx val="0"/>
            <c:bubble3D val="0"/>
            <c:spPr>
              <a:solidFill>
                <a:srgbClr val="002060"/>
              </a:solidFill>
              <a:ln w="3175">
                <a:noFill/>
              </a:ln>
              <a:effectLst/>
            </c:spPr>
          </c:dPt>
          <c:dPt>
            <c:idx val="1"/>
            <c:bubble3D val="0"/>
            <c:spPr>
              <a:noFill/>
              <a:ln w="3175">
                <a:noFill/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0.6</c:v>
                </c:pt>
                <c:pt idx="1">
                  <c:v>0.4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firstSliceAng val="0"/>
        <c:holeSize val="9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/>
      </a:pPr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6343346915516"/>
          <c:y val="0.0923597980343674"/>
          <c:w val="0.672128382216955"/>
          <c:h val="0.798941342697446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数据</c:v>
                </c:pt>
              </c:strCache>
            </c:strRef>
          </c:tx>
          <c:spPr>
            <a:solidFill>
              <a:srgbClr val="002060"/>
            </a:solidFill>
            <a:effectLst/>
          </c:spPr>
          <c:dPt>
            <c:idx val="0"/>
            <c:bubble3D val="0"/>
            <c:spPr>
              <a:solidFill>
                <a:srgbClr val="002060"/>
              </a:solidFill>
              <a:ln w="3175"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002060"/>
              </a:solidFill>
              <a:ln w="3175">
                <a:noFill/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1</c:v>
                </c:pt>
                <c:pt idx="1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firstSliceAng val="0"/>
        <c:holeSize val="9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/>
      </a:pPr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28523889980676"/>
          <c:y val="0.080150495708786"/>
          <c:w val="0.672128382216955"/>
          <c:h val="0.798941342697446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数据</c:v>
                </c:pt>
              </c:strCache>
            </c:strRef>
          </c:tx>
          <c:spPr>
            <a:solidFill>
              <a:schemeClr val="bg1"/>
            </a:solidFill>
            <a:effectLst/>
          </c:spPr>
          <c:dPt>
            <c:idx val="0"/>
            <c:bubble3D val="0"/>
            <c:spPr>
              <a:solidFill>
                <a:srgbClr val="002060"/>
              </a:solidFill>
              <a:ln w="3175">
                <a:noFill/>
              </a:ln>
              <a:effectLst/>
            </c:spPr>
          </c:dPt>
          <c:dPt>
            <c:idx val="1"/>
            <c:bubble3D val="0"/>
            <c:spPr>
              <a:noFill/>
              <a:ln w="3175">
                <a:noFill/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0.8</c:v>
                </c:pt>
                <c:pt idx="1">
                  <c:v>0.2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firstSliceAng val="0"/>
        <c:holeSize val="9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/>
      </a:pPr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2" y="1122365"/>
            <a:ext cx="6858010" cy="2387603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2" y="3602043"/>
            <a:ext cx="6858010" cy="1655764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180A65-5293-442E-93AB-FDB6D2B4B30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180A65-5293-442E-93AB-FDB6D2B4B30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85" y="365126"/>
            <a:ext cx="1971678" cy="5811846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365126"/>
            <a:ext cx="5800734" cy="5811846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180A65-5293-442E-93AB-FDB6D2B4B30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180A65-5293-442E-93AB-FDB6D2B4B30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40"/>
            <a:ext cx="7886712" cy="2852741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70"/>
            <a:ext cx="7886712" cy="1500189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180A65-5293-442E-93AB-FDB6D2B4B30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1" y="1825628"/>
            <a:ext cx="3886206" cy="435134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7" y="1825628"/>
            <a:ext cx="3886206" cy="435134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180A65-5293-442E-93AB-FDB6D2B4B30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2" y="365126"/>
            <a:ext cx="7886712" cy="132556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681165"/>
            <a:ext cx="3868346" cy="8239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2505079"/>
            <a:ext cx="3868346" cy="368459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7" y="1681165"/>
            <a:ext cx="3887397" cy="8239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7" y="2505079"/>
            <a:ext cx="3887397" cy="368459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180A65-5293-442E-93AB-FDB6D2B4B30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180A65-5293-442E-93AB-FDB6D2B4B30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180A65-5293-442E-93AB-FDB6D2B4B30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2" y="457201"/>
            <a:ext cx="2949182" cy="1600202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7" y="987426"/>
            <a:ext cx="4629157" cy="487363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2" y="2057403"/>
            <a:ext cx="2949182" cy="381159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180A65-5293-442E-93AB-FDB6D2B4B30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2" y="457201"/>
            <a:ext cx="2949182" cy="1600202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7" y="987426"/>
            <a:ext cx="4629157" cy="4873632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2" y="2057403"/>
            <a:ext cx="2949182" cy="381159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180A65-5293-442E-93AB-FDB6D2B4B30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1" y="365126"/>
            <a:ext cx="7886712" cy="13255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1" y="1825628"/>
            <a:ext cx="7886712" cy="43513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1" y="6356359"/>
            <a:ext cx="2057403" cy="36512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5" y="6356359"/>
            <a:ext cx="3086105" cy="36512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60" y="6356359"/>
            <a:ext cx="2057403" cy="36512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180A65-5293-442E-93AB-FDB6D2B4B30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5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image" Target="../media/image3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3.png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image" Target="../media/image42.png"/><Relationship Id="rId8" Type="http://schemas.openxmlformats.org/officeDocument/2006/relationships/image" Target="../media/image41.jpeg"/><Relationship Id="rId7" Type="http://schemas.openxmlformats.org/officeDocument/2006/relationships/image" Target="../media/image40.jpeg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jpeg"/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1" Type="http://schemas.openxmlformats.org/officeDocument/2006/relationships/slideLayout" Target="../slideLayouts/slideLayout2.xml"/><Relationship Id="rId10" Type="http://schemas.openxmlformats.org/officeDocument/2006/relationships/image" Target="../media/image43.png"/><Relationship Id="rId1" Type="http://schemas.openxmlformats.org/officeDocument/2006/relationships/image" Target="../media/image34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46.png"/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8.x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51.jpeg"/><Relationship Id="rId5" Type="http://schemas.openxmlformats.org/officeDocument/2006/relationships/image" Target="../media/image50.jpeg"/><Relationship Id="rId4" Type="http://schemas.openxmlformats.org/officeDocument/2006/relationships/image" Target="../media/image49.jpeg"/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55.jpeg"/><Relationship Id="rId6" Type="http://schemas.openxmlformats.org/officeDocument/2006/relationships/image" Target="../media/image54.jpeg"/><Relationship Id="rId5" Type="http://schemas.openxmlformats.org/officeDocument/2006/relationships/image" Target="../media/image53.jpeg"/><Relationship Id="rId4" Type="http://schemas.openxmlformats.org/officeDocument/2006/relationships/image" Target="../media/image52.png"/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chart" Target="../charts/char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8.jpeg"/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4.xml"/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25.jpeg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Relationship Id="rId3" Type="http://schemas.openxmlformats.org/officeDocument/2006/relationships/image" Target="../media/image21.jpe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1508753" y="5"/>
            <a:ext cx="12192000" cy="6858000"/>
          </a:xfrm>
          <a:prstGeom prst="rect">
            <a:avLst/>
          </a:prstGeom>
          <a:ln>
            <a:noFill/>
          </a:ln>
        </p:spPr>
      </p:pic>
      <p:sp>
        <p:nvSpPr>
          <p:cNvPr id="4" name="圆角矩形 3"/>
          <p:cNvSpPr/>
          <p:nvPr/>
        </p:nvSpPr>
        <p:spPr>
          <a:xfrm>
            <a:off x="1441450" y="1407795"/>
            <a:ext cx="6296660" cy="2035175"/>
          </a:xfrm>
          <a:prstGeom prst="roundRect">
            <a:avLst/>
          </a:prstGeom>
          <a:solidFill>
            <a:schemeClr val="accent1">
              <a:lumMod val="60000"/>
              <a:lumOff val="40000"/>
              <a:alpha val="4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zh-CN" sz="6000" b="1">
                <a:latin typeface="华文中宋" charset="0"/>
                <a:ea typeface="华文中宋" charset="0"/>
              </a:rPr>
              <a:t>对自己狠一点！</a:t>
            </a:r>
            <a:endParaRPr lang="zh-CN" altLang="zh-CN" sz="6000" b="1">
              <a:latin typeface="华文中宋" charset="0"/>
              <a:ea typeface="华文中宋" charset="0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2834640" y="4316095"/>
            <a:ext cx="3756660" cy="778510"/>
          </a:xfrm>
          <a:prstGeom prst="roundRect">
            <a:avLst/>
          </a:prstGeom>
          <a:solidFill>
            <a:schemeClr val="accent1">
              <a:alpha val="2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4000" b="1">
                <a:latin typeface="华文中宋" charset="0"/>
                <a:ea typeface="华文中宋" charset="0"/>
              </a:rPr>
              <a:t>吴金铭</a:t>
            </a:r>
            <a:endParaRPr lang="zh-CN" altLang="en-US" sz="4000" b="1">
              <a:latin typeface="华文中宋" charset="0"/>
              <a:ea typeface="华文中宋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1523993" y="5"/>
            <a:ext cx="12192000" cy="6858000"/>
          </a:xfrm>
          <a:prstGeom prst="rect">
            <a:avLst/>
          </a:prstGeom>
        </p:spPr>
      </p:pic>
      <p:sp>
        <p:nvSpPr>
          <p:cNvPr id="18" name="剪去单角的矩形 17"/>
          <p:cNvSpPr/>
          <p:nvPr/>
        </p:nvSpPr>
        <p:spPr>
          <a:xfrm flipV="1">
            <a:off x="-1523993" y="566676"/>
            <a:ext cx="6120000" cy="540000"/>
          </a:xfrm>
          <a:prstGeom prst="snip1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标题 1"/>
          <p:cNvSpPr>
            <a:spLocks noGrp="1"/>
          </p:cNvSpPr>
          <p:nvPr>
            <p:ph type="title"/>
          </p:nvPr>
        </p:nvSpPr>
        <p:spPr>
          <a:xfrm>
            <a:off x="-348615" y="198755"/>
            <a:ext cx="5253355" cy="1325880"/>
          </a:xfrm>
        </p:spPr>
        <p:txBody>
          <a:bodyPr>
            <a:norm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                </a:t>
            </a:r>
            <a:r>
              <a:rPr lang="zh-CN" altLang="en-US" sz="2400" b="1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校内服务</a:t>
            </a:r>
            <a:endParaRPr lang="en-US" altLang="zh-CN" sz="2000" b="1" dirty="0" smtClean="0">
              <a:solidFill>
                <a:schemeClr val="bg1"/>
              </a:solidFill>
              <a:latin typeface="微软雅黑" charset="0"/>
              <a:ea typeface="微软雅黑" charset="0"/>
            </a:endParaRPr>
          </a:p>
        </p:txBody>
      </p:sp>
      <p:pic>
        <p:nvPicPr>
          <p:cNvPr id="8" name="图片 7" descr="01"/>
          <p:cNvPicPr>
            <a:picLocks noChangeAspect="1"/>
          </p:cNvPicPr>
          <p:nvPr/>
        </p:nvPicPr>
        <p:blipFill rotWithShape="1">
          <a:blip r:embed="rId2"/>
          <a:srcRect r="19149" b="24427"/>
          <a:stretch>
            <a:fillRect/>
          </a:stretch>
        </p:blipFill>
        <p:spPr>
          <a:xfrm>
            <a:off x="4596006" y="3939625"/>
            <a:ext cx="3718009" cy="2476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图片 8" descr="02"/>
          <p:cNvPicPr>
            <a:picLocks noChangeAspect="1"/>
          </p:cNvPicPr>
          <p:nvPr/>
        </p:nvPicPr>
        <p:blipFill rotWithShape="1">
          <a:blip r:embed="rId3"/>
          <a:srcRect l="15660" r="15434" b="18408"/>
          <a:stretch>
            <a:fillRect/>
          </a:stretch>
        </p:blipFill>
        <p:spPr>
          <a:xfrm>
            <a:off x="611353" y="1261484"/>
            <a:ext cx="3722973" cy="24752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图片 9" descr="03"/>
          <p:cNvPicPr>
            <a:picLocks noChangeAspect="1"/>
          </p:cNvPicPr>
          <p:nvPr/>
        </p:nvPicPr>
        <p:blipFill rotWithShape="1">
          <a:blip r:embed="rId4"/>
          <a:srcRect l="-1" r="16920" b="16919"/>
          <a:stretch>
            <a:fillRect/>
          </a:stretch>
        </p:blipFill>
        <p:spPr>
          <a:xfrm>
            <a:off x="611354" y="3939625"/>
            <a:ext cx="3722972" cy="2476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图片 10" descr="04"/>
          <p:cNvPicPr>
            <a:picLocks noChangeAspect="1"/>
          </p:cNvPicPr>
          <p:nvPr/>
        </p:nvPicPr>
        <p:blipFill rotWithShape="1">
          <a:blip r:embed="rId5"/>
          <a:srcRect t="3334" r="12431" b="12017"/>
          <a:stretch>
            <a:fillRect/>
          </a:stretch>
        </p:blipFill>
        <p:spPr>
          <a:xfrm>
            <a:off x="4596007" y="1261484"/>
            <a:ext cx="3718008" cy="24752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>
        <p14:flip dir="r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2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5" dur="100" fill="hold"/>
                                        <p:tgtEl>
                                          <p:spTgt spid="11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6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7" dur="100" fill="hold"/>
                                        <p:tgtEl>
                                          <p:spTgt spid="10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9" dur="100" fill="hold"/>
                                        <p:tgtEl>
                                          <p:spTgt spid="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1" dur="100" fill="hold"/>
                                        <p:tgtEl>
                                          <p:spTgt spid="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4" dur="200" fill="hold"/>
                                        <p:tgtEl>
                                          <p:spTgt spid="11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6" dur="200" fill="hold"/>
                                        <p:tgtEl>
                                          <p:spTgt spid="10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8" dur="200" fill="hold"/>
                                        <p:tgtEl>
                                          <p:spTgt spid="9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49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0" dur="200" fill="hold"/>
                                        <p:tgtEl>
                                          <p:spTgt spid="8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500"/>
                            </p:stCondLst>
                            <p:childTnLst>
                              <p:par>
                                <p:cTn id="52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3" dur="100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4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5" dur="100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7" dur="100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9" dur="100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000"/>
                            </p:stCondLst>
                            <p:childTnLst>
                              <p:par>
                                <p:cTn id="61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2" dur="200" fill="hold"/>
                                        <p:tgtEl>
                                          <p:spTgt spid="11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  <p:par>
                                <p:cTn id="63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4" dur="200" fill="hold"/>
                                        <p:tgtEl>
                                          <p:spTgt spid="10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  <p:par>
                                <p:cTn id="6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6" dur="200" fill="hold"/>
                                        <p:tgtEl>
                                          <p:spTgt spid="9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  <p:par>
                                <p:cTn id="6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8" dur="200" fill="hold"/>
                                        <p:tgtEl>
                                          <p:spTgt spid="8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" name="图片 8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1499993" y="0"/>
            <a:ext cx="12192000" cy="6858000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2874645" y="4674870"/>
            <a:ext cx="4547870" cy="417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000" b="1" dirty="0">
                <a:solidFill>
                  <a:srgbClr val="1A52A3"/>
                </a:solidFill>
                <a:latin typeface="微软雅黑" charset="0"/>
                <a:ea typeface="微软雅黑" charset="0"/>
                <a:sym typeface="Candara" charset="0"/>
              </a:rPr>
              <a:t>他们需要的是谁？具备什么样的特质？</a:t>
            </a:r>
            <a:endParaRPr lang="zh-CN" altLang="en-US" sz="2000" b="1" dirty="0">
              <a:solidFill>
                <a:srgbClr val="1A52A3"/>
              </a:solidFill>
              <a:latin typeface="微软雅黑" charset="0"/>
              <a:ea typeface="微软雅黑" charset="0"/>
              <a:sym typeface="Candara" charset="0"/>
            </a:endParaRPr>
          </a:p>
        </p:txBody>
      </p:sp>
      <p:sp>
        <p:nvSpPr>
          <p:cNvPr id="81" name="剪去单角的矩形 80"/>
          <p:cNvSpPr/>
          <p:nvPr/>
        </p:nvSpPr>
        <p:spPr>
          <a:xfrm flipV="1">
            <a:off x="-1523993" y="566676"/>
            <a:ext cx="6120000" cy="540000"/>
          </a:xfrm>
          <a:prstGeom prst="snip1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标题 1"/>
          <p:cNvSpPr>
            <a:spLocks noGrp="1"/>
          </p:cNvSpPr>
          <p:nvPr>
            <p:ph type="title"/>
          </p:nvPr>
        </p:nvSpPr>
        <p:spPr>
          <a:xfrm>
            <a:off x="-662940" y="198755"/>
            <a:ext cx="7409180" cy="1325880"/>
          </a:xfrm>
        </p:spPr>
        <p:txBody>
          <a:bodyPr>
            <a:norm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                        </a:t>
            </a:r>
            <a:r>
              <a:rPr lang="zh-CN" altLang="en-US" sz="2400" b="1" dirty="0" smtClean="0">
                <a:solidFill>
                  <a:schemeClr val="bg1"/>
                </a:solidFill>
                <a:latin typeface="微软雅黑" charset="0"/>
                <a:ea typeface="微软雅黑" charset="0"/>
                <a:sym typeface="微软雅黑" charset="0"/>
              </a:rPr>
              <a:t>需要</a:t>
            </a:r>
          </a:p>
        </p:txBody>
      </p:sp>
      <p:pic>
        <p:nvPicPr>
          <p:cNvPr id="2" name="图片 1" descr="1716002_145246427442_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645160" y="1516380"/>
            <a:ext cx="4300855" cy="2868930"/>
          </a:xfrm>
          <a:prstGeom prst="rect">
            <a:avLst/>
          </a:prstGeom>
        </p:spPr>
      </p:pic>
      <p:pic>
        <p:nvPicPr>
          <p:cNvPr id="5" name="图片 4" descr="6905912_120313744115_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5249545" y="1533525"/>
            <a:ext cx="3956050" cy="28822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Click="0">
        <p15:prstTrans prst="crush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1509388" y="14610"/>
            <a:ext cx="12192000" cy="6858000"/>
          </a:xfrm>
          <a:prstGeom prst="rect">
            <a:avLst/>
          </a:prstGeom>
        </p:spPr>
      </p:pic>
      <p:sp>
        <p:nvSpPr>
          <p:cNvPr id="23" name="流程图: 卡片 22"/>
          <p:cNvSpPr/>
          <p:nvPr/>
        </p:nvSpPr>
        <p:spPr>
          <a:xfrm flipH="1" flipV="1">
            <a:off x="3792927" y="2204310"/>
            <a:ext cx="6875080" cy="2520000"/>
          </a:xfrm>
          <a:prstGeom prst="flowChartPunchedCard">
            <a:avLst/>
          </a:prstGeom>
          <a:solidFill>
            <a:srgbClr val="00206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560705" y="2204085"/>
            <a:ext cx="2352040" cy="1310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PART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855190" y="3654124"/>
            <a:ext cx="1440180" cy="10972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TWO</a:t>
            </a:r>
            <a:endParaRPr lang="en-US"/>
          </a:p>
        </p:txBody>
      </p:sp>
      <p:sp>
        <p:nvSpPr>
          <p:cNvPr id="3" name="圆角矩形 2"/>
          <p:cNvSpPr/>
          <p:nvPr/>
        </p:nvSpPr>
        <p:spPr>
          <a:xfrm>
            <a:off x="4050030" y="3004820"/>
            <a:ext cx="3169920" cy="69659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zh-CN" sz="4000" b="1">
                <a:latin typeface="华文中宋" charset="0"/>
                <a:ea typeface="华文中宋" charset="0"/>
              </a:rPr>
              <a:t>科创</a:t>
            </a:r>
            <a:endParaRPr lang="zh-CN" altLang="zh-CN" sz="4000" b="1">
              <a:latin typeface="华文中宋" charset="0"/>
              <a:ea typeface="华文中宋" charset="0"/>
            </a:endParaRPr>
          </a:p>
        </p:txBody>
      </p:sp>
      <p:sp>
        <p:nvSpPr>
          <p:cNvPr id="9" name="任意多边形 8"/>
          <p:cNvSpPr/>
          <p:nvPr/>
        </p:nvSpPr>
        <p:spPr>
          <a:xfrm>
            <a:off x="2906672" y="2190455"/>
            <a:ext cx="720000" cy="2520000"/>
          </a:xfrm>
          <a:custGeom>
            <a:avLst/>
            <a:gdLst/>
            <a:ahLst/>
            <a:cxnLst/>
            <a:rect l="l" t="t" r="r" b="b"/>
            <a:pathLst>
              <a:path w="720000" h="2520000">
                <a:moveTo>
                  <a:pt x="205714" y="109264"/>
                </a:moveTo>
                <a:cubicBezTo>
                  <a:pt x="152694" y="109264"/>
                  <a:pt x="102465" y="121356"/>
                  <a:pt x="55026" y="145541"/>
                </a:cubicBezTo>
                <a:lnTo>
                  <a:pt x="55026" y="432965"/>
                </a:lnTo>
                <a:cubicBezTo>
                  <a:pt x="87582" y="420873"/>
                  <a:pt x="114092" y="414827"/>
                  <a:pt x="134556" y="414827"/>
                </a:cubicBezTo>
                <a:cubicBezTo>
                  <a:pt x="181995" y="414827"/>
                  <a:pt x="222457" y="437849"/>
                  <a:pt x="255944" y="483892"/>
                </a:cubicBezTo>
                <a:cubicBezTo>
                  <a:pt x="289430" y="529936"/>
                  <a:pt x="306173" y="614815"/>
                  <a:pt x="306173" y="738528"/>
                </a:cubicBezTo>
                <a:cubicBezTo>
                  <a:pt x="306173" y="818523"/>
                  <a:pt x="295011" y="892007"/>
                  <a:pt x="272687" y="958980"/>
                </a:cubicBezTo>
                <a:cubicBezTo>
                  <a:pt x="250363" y="1025952"/>
                  <a:pt x="221295" y="1072228"/>
                  <a:pt x="185483" y="1097808"/>
                </a:cubicBezTo>
                <a:cubicBezTo>
                  <a:pt x="149671" y="1123388"/>
                  <a:pt x="106185" y="1135713"/>
                  <a:pt x="55026" y="1134783"/>
                </a:cubicBezTo>
                <a:lnTo>
                  <a:pt x="55026" y="1387326"/>
                </a:lnTo>
                <a:cubicBezTo>
                  <a:pt x="134091" y="1391976"/>
                  <a:pt x="197110" y="1423370"/>
                  <a:pt x="244084" y="1481506"/>
                </a:cubicBezTo>
                <a:cubicBezTo>
                  <a:pt x="291058" y="1539642"/>
                  <a:pt x="314545" y="1629636"/>
                  <a:pt x="314545" y="1751489"/>
                </a:cubicBezTo>
                <a:cubicBezTo>
                  <a:pt x="314545" y="1859390"/>
                  <a:pt x="291988" y="1941943"/>
                  <a:pt x="246874" y="1999148"/>
                </a:cubicBezTo>
                <a:cubicBezTo>
                  <a:pt x="201761" y="2056354"/>
                  <a:pt x="137811" y="2090538"/>
                  <a:pt x="55026" y="2101700"/>
                </a:cubicBezTo>
                <a:lnTo>
                  <a:pt x="55026" y="2419820"/>
                </a:lnTo>
                <a:cubicBezTo>
                  <a:pt x="178739" y="2406798"/>
                  <a:pt x="275477" y="2380753"/>
                  <a:pt x="345241" y="2341686"/>
                </a:cubicBezTo>
                <a:cubicBezTo>
                  <a:pt x="441049" y="2288666"/>
                  <a:pt x="513602" y="2212159"/>
                  <a:pt x="562902" y="2112165"/>
                </a:cubicBezTo>
                <a:cubicBezTo>
                  <a:pt x="612201" y="2012171"/>
                  <a:pt x="636851" y="1892876"/>
                  <a:pt x="636851" y="1754280"/>
                </a:cubicBezTo>
                <a:cubicBezTo>
                  <a:pt x="636851" y="1624985"/>
                  <a:pt x="613596" y="1513829"/>
                  <a:pt x="567087" y="1420812"/>
                </a:cubicBezTo>
                <a:cubicBezTo>
                  <a:pt x="531741" y="1350118"/>
                  <a:pt x="478721" y="1287332"/>
                  <a:pt x="408027" y="1232451"/>
                </a:cubicBezTo>
                <a:cubicBezTo>
                  <a:pt x="549414" y="1131062"/>
                  <a:pt x="620107" y="956654"/>
                  <a:pt x="620107" y="709227"/>
                </a:cubicBezTo>
                <a:cubicBezTo>
                  <a:pt x="620107" y="513890"/>
                  <a:pt x="578017" y="365062"/>
                  <a:pt x="493836" y="262743"/>
                </a:cubicBezTo>
                <a:cubicBezTo>
                  <a:pt x="409655" y="160424"/>
                  <a:pt x="313615" y="109264"/>
                  <a:pt x="205714" y="109264"/>
                </a:cubicBezTo>
                <a:close/>
                <a:moveTo>
                  <a:pt x="0" y="0"/>
                </a:moveTo>
                <a:lnTo>
                  <a:pt x="720000" y="0"/>
                </a:lnTo>
                <a:lnTo>
                  <a:pt x="720000" y="2520000"/>
                </a:lnTo>
                <a:lnTo>
                  <a:pt x="0" y="2520000"/>
                </a:lnTo>
                <a:close/>
              </a:path>
            </a:pathLst>
          </a:cu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>
        <p15:prstTrans prst="pageCurlDouble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1538598" y="13975"/>
            <a:ext cx="12192000" cy="6858000"/>
          </a:xfrm>
          <a:prstGeom prst="rect">
            <a:avLst/>
          </a:prstGeom>
        </p:spPr>
      </p:pic>
      <p:sp>
        <p:nvSpPr>
          <p:cNvPr id="8" name="剪去单角的矩形 7"/>
          <p:cNvSpPr/>
          <p:nvPr/>
        </p:nvSpPr>
        <p:spPr>
          <a:xfrm flipV="1">
            <a:off x="-1523993" y="566676"/>
            <a:ext cx="6120000" cy="540000"/>
          </a:xfrm>
          <a:prstGeom prst="snip1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-2147482617" name="图片 49"/>
          <p:cNvPicPr>
            <a:picLocks noChangeAspect="1"/>
          </p:cNvPicPr>
          <p:nvPr/>
        </p:nvPicPr>
        <p:blipFill>
          <a:blip r:embed="rId2">
            <a:lum/>
          </a:blip>
          <a:srcRect/>
          <a:stretch>
            <a:fillRect/>
          </a:stretch>
        </p:blipFill>
        <p:spPr>
          <a:xfrm rot="10800000">
            <a:off x="1035050" y="1654175"/>
            <a:ext cx="1754505" cy="1228090"/>
          </a:xfrm>
          <a:prstGeom prst="rect">
            <a:avLst/>
          </a:prstGeom>
          <a:noFill/>
          <a:ln w="9525">
            <a:noFill/>
            <a:miter/>
          </a:ln>
        </p:spPr>
      </p:pic>
      <p:pic>
        <p:nvPicPr>
          <p:cNvPr id="-2147482613" name="图片 31"/>
          <p:cNvPicPr>
            <a:picLocks noChangeAspect="1"/>
          </p:cNvPicPr>
          <p:nvPr/>
        </p:nvPicPr>
        <p:blipFill>
          <a:blip r:embed="rId3">
            <a:lum/>
          </a:blip>
          <a:srcRect/>
          <a:stretch>
            <a:fillRect/>
          </a:stretch>
        </p:blipFill>
        <p:spPr>
          <a:xfrm rot="5400000">
            <a:off x="3164840" y="1437640"/>
            <a:ext cx="1207770" cy="1680845"/>
          </a:xfrm>
          <a:prstGeom prst="rect">
            <a:avLst/>
          </a:prstGeom>
          <a:noFill/>
          <a:ln w="9525">
            <a:noFill/>
            <a:miter/>
          </a:ln>
        </p:spPr>
      </p:pic>
      <p:pic>
        <p:nvPicPr>
          <p:cNvPr id="-2147482604" name="图片 57"/>
          <p:cNvPicPr>
            <a:picLocks noChangeAspect="1"/>
          </p:cNvPicPr>
          <p:nvPr/>
        </p:nvPicPr>
        <p:blipFill>
          <a:blip r:embed="rId4">
            <a:lum/>
          </a:blip>
          <a:srcRect/>
          <a:stretch>
            <a:fillRect/>
          </a:stretch>
        </p:blipFill>
        <p:spPr>
          <a:xfrm rot="5400000">
            <a:off x="5003800" y="1407160"/>
            <a:ext cx="1181100" cy="1696720"/>
          </a:xfrm>
          <a:prstGeom prst="rect">
            <a:avLst/>
          </a:prstGeom>
          <a:noFill/>
          <a:ln w="9525">
            <a:noFill/>
            <a:miter/>
          </a:ln>
        </p:spPr>
      </p:pic>
      <p:pic>
        <p:nvPicPr>
          <p:cNvPr id="-2147482603" name="图片 23"/>
          <p:cNvPicPr>
            <a:picLocks noChangeAspect="1"/>
          </p:cNvPicPr>
          <p:nvPr/>
        </p:nvPicPr>
        <p:blipFill>
          <a:blip r:embed="rId5">
            <a:lum/>
          </a:blip>
          <a:srcRect/>
          <a:stretch>
            <a:fillRect/>
          </a:stretch>
        </p:blipFill>
        <p:spPr>
          <a:xfrm>
            <a:off x="1104900" y="2955925"/>
            <a:ext cx="1202055" cy="1680210"/>
          </a:xfrm>
          <a:prstGeom prst="rect">
            <a:avLst/>
          </a:prstGeom>
          <a:noFill/>
          <a:ln w="9525">
            <a:noFill/>
            <a:miter/>
          </a:ln>
        </p:spPr>
      </p:pic>
      <p:pic>
        <p:nvPicPr>
          <p:cNvPr id="-2147482602" name="图片 32"/>
          <p:cNvPicPr>
            <a:picLocks noChangeAspect="1"/>
          </p:cNvPicPr>
          <p:nvPr/>
        </p:nvPicPr>
        <p:blipFill>
          <a:blip r:embed="rId6">
            <a:lum/>
          </a:blip>
          <a:srcRect/>
          <a:stretch>
            <a:fillRect/>
          </a:stretch>
        </p:blipFill>
        <p:spPr>
          <a:xfrm>
            <a:off x="2379980" y="2922270"/>
            <a:ext cx="1202055" cy="1717040"/>
          </a:xfrm>
          <a:prstGeom prst="rect">
            <a:avLst/>
          </a:prstGeom>
          <a:noFill/>
          <a:ln w="9525">
            <a:noFill/>
            <a:miter/>
          </a:ln>
        </p:spPr>
      </p:pic>
      <p:pic>
        <p:nvPicPr>
          <p:cNvPr id="3" name="图片 2" descr="萌芽杯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>
          <a:xfrm>
            <a:off x="6555105" y="1658620"/>
            <a:ext cx="1637030" cy="1213485"/>
          </a:xfrm>
          <a:prstGeom prst="rect">
            <a:avLst/>
          </a:prstGeom>
        </p:spPr>
      </p:pic>
      <p:pic>
        <p:nvPicPr>
          <p:cNvPr id="23564" name="图片 14" descr="IMG_20140910_214729.jpg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>
          <a:xfrm>
            <a:off x="6989445" y="3001645"/>
            <a:ext cx="1183005" cy="1664970"/>
          </a:xfrm>
          <a:prstGeom prst="rect">
            <a:avLst/>
          </a:prstGeom>
          <a:noFill/>
          <a:ln w="9525">
            <a:noFill/>
            <a:miter/>
          </a:ln>
        </p:spPr>
      </p:pic>
      <p:sp>
        <p:nvSpPr>
          <p:cNvPr id="5" name="文本框 4"/>
          <p:cNvSpPr txBox="1"/>
          <p:nvPr/>
        </p:nvSpPr>
        <p:spPr>
          <a:xfrm>
            <a:off x="3123248" y="4659630"/>
            <a:ext cx="3449955" cy="1316355"/>
          </a:xfrm>
          <a:prstGeom prst="rect">
            <a:avLst/>
          </a:prstGeom>
          <a:noFill/>
          <a:ln>
            <a:noFill/>
          </a:ln>
        </p:spPr>
        <p:txBody>
          <a:bodyPr rot="0" vertOverflow="overflow" horzOverflow="overflow" vert="horz" wrap="none" lIns="91440" tIns="45720" rIns="91440" bIns="45720" numCol="1" spcCol="0" rtlCol="0" fromWordArt="0" anchor="t" anchorCtr="0" compatLnSpc="1">
            <a:spAutoFit/>
          </a:bodyPr>
          <a:p>
            <a:pPr algn="ctr"/>
            <a:r>
              <a:rPr lang="zh-CN" altLang="en-US" sz="2400" b="1" dirty="0" smtClean="0">
                <a:solidFill>
                  <a:srgbClr val="0F3268"/>
                </a:solidFill>
                <a:latin typeface="微软雅黑" charset="0"/>
                <a:ea typeface="微软雅黑" charset="0"/>
                <a:sym typeface="Candara" charset="0"/>
              </a:rPr>
              <a:t>竞赛类证书</a:t>
            </a:r>
            <a:r>
              <a:rPr lang="en-US" altLang="zh-CN" sz="4000" b="1" spc="-300" dirty="0" smtClean="0">
                <a:solidFill>
                  <a:srgbClr val="FF0000"/>
                </a:solidFill>
                <a:sym typeface="Candara" charset="0"/>
              </a:rPr>
              <a:t>15</a:t>
            </a:r>
            <a:r>
              <a:rPr lang="zh-CN" altLang="en-US" sz="2400" b="1" dirty="0" smtClean="0">
                <a:solidFill>
                  <a:srgbClr val="0F3268"/>
                </a:solidFill>
                <a:latin typeface="微软雅黑" charset="0"/>
                <a:ea typeface="微软雅黑" charset="0"/>
                <a:sym typeface="Candara" charset="0"/>
              </a:rPr>
              <a:t>项</a:t>
            </a:r>
            <a:endParaRPr lang="zh-CN" altLang="en-US" sz="2400" b="1" dirty="0" smtClean="0">
              <a:solidFill>
                <a:srgbClr val="0F3268"/>
              </a:solidFill>
              <a:latin typeface="微软雅黑" charset="0"/>
              <a:ea typeface="微软雅黑" charset="0"/>
              <a:sym typeface="Candara" charset="0"/>
            </a:endParaRPr>
          </a:p>
          <a:p>
            <a:pPr algn="ctr"/>
            <a:r>
              <a:rPr lang="zh-CN" altLang="zh-CN" sz="2400" b="1" dirty="0" smtClean="0">
                <a:solidFill>
                  <a:srgbClr val="0F3268"/>
                </a:solidFill>
                <a:latin typeface="微软雅黑" charset="0"/>
                <a:ea typeface="微软雅黑" charset="0"/>
                <a:sym typeface="Candara" charset="0"/>
              </a:rPr>
              <a:t>省级以上竞赛类证书</a:t>
            </a:r>
            <a:r>
              <a:rPr lang="en-US" altLang="zh-CN" sz="4000" b="1" spc="-300" dirty="0" smtClean="0">
                <a:solidFill>
                  <a:srgbClr val="FF0000"/>
                </a:solidFill>
                <a:sym typeface="Candara" charset="0"/>
              </a:rPr>
              <a:t>5</a:t>
            </a:r>
            <a:r>
              <a:rPr lang="zh-CN" altLang="en-US" sz="2400" b="1" dirty="0" smtClean="0">
                <a:solidFill>
                  <a:srgbClr val="0F3268"/>
                </a:solidFill>
                <a:latin typeface="微软雅黑" charset="0"/>
                <a:ea typeface="微软雅黑" charset="0"/>
                <a:sym typeface="Candara" charset="0"/>
              </a:rPr>
              <a:t>项</a:t>
            </a:r>
            <a:endParaRPr lang="zh-CN" altLang="en-US" sz="2400" b="1" spc="-300" dirty="0" smtClean="0">
              <a:solidFill>
                <a:srgbClr val="0F3268"/>
              </a:solidFill>
              <a:latin typeface="微软雅黑" charset="0"/>
              <a:ea typeface="微软雅黑" charset="0"/>
              <a:sym typeface="Candara" charset="0"/>
            </a:endParaRPr>
          </a:p>
        </p:txBody>
      </p:sp>
      <p:pic>
        <p:nvPicPr>
          <p:cNvPr id="6" name="图片 5" descr="QQ图片20151111001708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>
          <a:xfrm>
            <a:off x="3699510" y="3149600"/>
            <a:ext cx="1881505" cy="1294130"/>
          </a:xfrm>
          <a:prstGeom prst="rect">
            <a:avLst/>
          </a:prstGeom>
        </p:spPr>
      </p:pic>
      <p:pic>
        <p:nvPicPr>
          <p:cNvPr id="7" name="图片 6" descr="QQ图片20151111001640"/>
          <p:cNvPicPr>
            <a:picLocks noChangeAspect="1"/>
          </p:cNvPicPr>
          <p:nvPr/>
        </p:nvPicPr>
        <p:blipFill>
          <a:blip r:embed="rId10"/>
          <a:srcRect/>
          <a:stretch>
            <a:fillRect/>
          </a:stretch>
        </p:blipFill>
        <p:spPr>
          <a:xfrm>
            <a:off x="5643245" y="2992120"/>
            <a:ext cx="1217930" cy="1694180"/>
          </a:xfrm>
          <a:prstGeom prst="rect">
            <a:avLst/>
          </a:prstGeom>
        </p:spPr>
      </p:pic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-581025" y="212090"/>
            <a:ext cx="6426200" cy="1325880"/>
          </a:xfrm>
        </p:spPr>
        <p:txBody>
          <a:bodyPr>
            <a:normAutofit/>
          </a:bodyPr>
          <a:p>
            <a:r>
              <a:rPr lang="zh-CN" altLang="en-US" sz="2400" dirty="0" smtClean="0">
                <a:solidFill>
                  <a:schemeClr val="bg1"/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                     </a:t>
            </a:r>
            <a:r>
              <a:rPr lang="zh-CN" altLang="en-US" sz="2400" b="1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个人荣誉</a:t>
            </a:r>
            <a:endParaRPr lang="zh-CN" altLang="en-US" sz="2400" b="1" dirty="0">
              <a:solidFill>
                <a:schemeClr val="bg1"/>
              </a:solidFill>
              <a:latin typeface="微软雅黑" charset="0"/>
              <a:ea typeface="微软雅黑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>
        <p15:prstTrans prst="airplane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-2147482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-21474826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-21474826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-2147482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-21474826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-21474826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-2147482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-21474826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-2147482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-2147482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-21474826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-21474826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-2147482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-21474826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-21474826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35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35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" name="图片 8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1499993" y="0"/>
            <a:ext cx="12192000" cy="6858000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521407" y="4393864"/>
            <a:ext cx="227658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>
                <a:solidFill>
                  <a:srgbClr val="000000"/>
                </a:solidFill>
                <a:latin typeface="仿宋" charset="-122"/>
                <a:ea typeface="仿宋" charset="-122"/>
                <a:sym typeface="Candara" charset="0"/>
              </a:rPr>
              <a:t>主持</a:t>
            </a:r>
            <a:r>
              <a:rPr lang="en-US" altLang="zh-CN" b="1" dirty="0">
                <a:solidFill>
                  <a:srgbClr val="000000"/>
                </a:solidFill>
                <a:latin typeface="仿宋" charset="-122"/>
                <a:ea typeface="仿宋" charset="-122"/>
                <a:sym typeface="Candara" charset="0"/>
              </a:rPr>
              <a:t>2014</a:t>
            </a:r>
            <a:r>
              <a:rPr lang="en-US" altLang="x-none" b="1" dirty="0" smtClean="0">
                <a:solidFill>
                  <a:srgbClr val="000000"/>
                </a:solidFill>
                <a:latin typeface="仿宋" charset="-122"/>
                <a:ea typeface="仿宋" charset="-122"/>
                <a:sym typeface="Candara" charset="0"/>
              </a:rPr>
              <a:t>四川省</a:t>
            </a:r>
            <a:endParaRPr lang="en-US" altLang="x-none" b="1" dirty="0" smtClean="0">
              <a:solidFill>
                <a:srgbClr val="000000"/>
              </a:solidFill>
              <a:latin typeface="仿宋" charset="-122"/>
              <a:ea typeface="仿宋" charset="-122"/>
              <a:sym typeface="Candara" charset="0"/>
            </a:endParaRPr>
          </a:p>
          <a:p>
            <a:pPr algn="ctr"/>
            <a:r>
              <a:rPr lang="en-US" altLang="x-none" b="1" dirty="0" err="1" smtClean="0">
                <a:solidFill>
                  <a:srgbClr val="000000"/>
                </a:solidFill>
                <a:latin typeface="仿宋" charset="-122"/>
                <a:ea typeface="仿宋" charset="-122"/>
                <a:sym typeface="Candara" charset="0"/>
              </a:rPr>
              <a:t>大学生创新训练计划</a:t>
            </a:r>
            <a:endParaRPr lang="en-US" altLang="zh-CN" b="1" dirty="0">
              <a:solidFill>
                <a:schemeClr val="tx1">
                  <a:lumMod val="75000"/>
                  <a:lumOff val="25000"/>
                </a:schemeClr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984742" y="4630782"/>
            <a:ext cx="36029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b="1" dirty="0">
                <a:solidFill>
                  <a:srgbClr val="000000"/>
                </a:solidFill>
                <a:latin typeface="仿宋" charset="-122"/>
                <a:ea typeface="仿宋" charset="-122"/>
                <a:sym typeface="Candara" charset="0"/>
              </a:rPr>
              <a:t>《大学国际化发展水平评价研究》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774472" y="4770797"/>
            <a:ext cx="227658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/>
            <a:r>
              <a:rPr lang="zh-CN" altLang="en-US" b="1" dirty="0">
                <a:solidFill>
                  <a:srgbClr val="000000"/>
                </a:solidFill>
                <a:latin typeface="仿宋" charset="-122"/>
                <a:ea typeface="仿宋" charset="-122"/>
                <a:sym typeface="Candara" charset="0"/>
              </a:rPr>
              <a:t>主持</a:t>
            </a:r>
            <a:r>
              <a:rPr lang="en-US" altLang="zh-CN" b="1" dirty="0">
                <a:solidFill>
                  <a:srgbClr val="000000"/>
                </a:solidFill>
                <a:latin typeface="仿宋" charset="-122"/>
                <a:ea typeface="仿宋" charset="-122"/>
                <a:sym typeface="Candara" charset="0"/>
              </a:rPr>
              <a:t>2015</a:t>
            </a:r>
            <a:r>
              <a:rPr lang="zh-CN" altLang="en-US" b="1" dirty="0">
                <a:solidFill>
                  <a:srgbClr val="000000"/>
                </a:solidFill>
                <a:latin typeface="仿宋" charset="-122"/>
                <a:ea typeface="仿宋" charset="-122"/>
                <a:sym typeface="Candara" charset="0"/>
              </a:rPr>
              <a:t>四川省</a:t>
            </a:r>
            <a:endParaRPr lang="zh-CN" altLang="en-US" b="1" dirty="0">
              <a:solidFill>
                <a:srgbClr val="000000"/>
              </a:solidFill>
              <a:latin typeface="仿宋" charset="-122"/>
              <a:ea typeface="仿宋" charset="-122"/>
              <a:sym typeface="Candara" charset="0"/>
            </a:endParaRPr>
          </a:p>
          <a:p>
            <a:pPr lvl="0" algn="ctr"/>
            <a:r>
              <a:rPr lang="zh-CN" altLang="en-US" b="1" dirty="0">
                <a:solidFill>
                  <a:srgbClr val="000000"/>
                </a:solidFill>
                <a:latin typeface="仿宋" charset="-122"/>
                <a:ea typeface="仿宋" charset="-122"/>
                <a:sym typeface="Candara" charset="0"/>
              </a:rPr>
              <a:t>大学生创业训练</a:t>
            </a:r>
            <a:r>
              <a:rPr lang="zh-CN" altLang="en-US" b="1" dirty="0" smtClean="0">
                <a:solidFill>
                  <a:srgbClr val="000000"/>
                </a:solidFill>
                <a:latin typeface="仿宋" charset="-122"/>
                <a:ea typeface="仿宋" charset="-122"/>
                <a:sym typeface="Candara" charset="0"/>
              </a:rPr>
              <a:t>计划</a:t>
            </a:r>
            <a:endParaRPr lang="zh-CN" altLang="en-US" b="1" dirty="0">
              <a:solidFill>
                <a:srgbClr val="000000"/>
              </a:solidFill>
              <a:latin typeface="仿宋" charset="-122"/>
              <a:ea typeface="仿宋" charset="-122"/>
              <a:sym typeface="Candara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01567" y="5093963"/>
            <a:ext cx="2468880" cy="3657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x-none" b="1" dirty="0">
                <a:solidFill>
                  <a:srgbClr val="FF0000"/>
                </a:solidFill>
                <a:latin typeface="仿宋" charset="-122"/>
                <a:ea typeface="仿宋" charset="-122"/>
                <a:sym typeface="Candara" charset="0"/>
              </a:rPr>
              <a:t>（专业唯一省级项目）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2830788" y="5000114"/>
            <a:ext cx="3977208" cy="335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600" dirty="0">
                <a:solidFill>
                  <a:srgbClr val="000000"/>
                </a:solidFill>
                <a:latin typeface="仿宋" charset="-122"/>
                <a:ea typeface="仿宋" charset="-122"/>
                <a:sym typeface="Candara" charset="0"/>
              </a:rPr>
              <a:t>西南交通大学高等教育研究所 </a:t>
            </a:r>
            <a:r>
              <a:rPr lang="zh-CN" altLang="en-US" sz="1600" b="1" dirty="0" smtClean="0">
                <a:solidFill>
                  <a:srgbClr val="000000"/>
                </a:solidFill>
                <a:latin typeface="仿宋" charset="-122"/>
                <a:ea typeface="仿宋" charset="-122"/>
                <a:sym typeface="Candara" charset="0"/>
              </a:rPr>
              <a:t>助理研究员</a:t>
            </a:r>
          </a:p>
        </p:txBody>
      </p:sp>
      <p:sp>
        <p:nvSpPr>
          <p:cNvPr id="81" name="剪去单角的矩形 80"/>
          <p:cNvSpPr/>
          <p:nvPr/>
        </p:nvSpPr>
        <p:spPr>
          <a:xfrm flipV="1">
            <a:off x="-1523993" y="566676"/>
            <a:ext cx="6120000" cy="540000"/>
          </a:xfrm>
          <a:prstGeom prst="snip1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标题 1"/>
          <p:cNvSpPr>
            <a:spLocks noGrp="1"/>
          </p:cNvSpPr>
          <p:nvPr>
            <p:ph type="title"/>
          </p:nvPr>
        </p:nvSpPr>
        <p:spPr>
          <a:xfrm>
            <a:off x="-511810" y="212090"/>
            <a:ext cx="6522085" cy="1325880"/>
          </a:xfrm>
        </p:spPr>
        <p:txBody>
          <a:bodyPr>
            <a:norm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                        </a:t>
            </a:r>
            <a:r>
              <a:rPr lang="zh-CN" altLang="en-US" sz="2400" b="1" dirty="0" smtClean="0">
                <a:solidFill>
                  <a:schemeClr val="bg1"/>
                </a:solidFill>
                <a:latin typeface="微软雅黑" charset="0"/>
                <a:ea typeface="微软雅黑" charset="0"/>
                <a:sym typeface="微软雅黑" charset="0"/>
              </a:rPr>
              <a:t>科</a:t>
            </a:r>
            <a:r>
              <a:rPr lang="zh-CN" altLang="en-US" sz="2400" b="1" dirty="0">
                <a:solidFill>
                  <a:schemeClr val="bg1"/>
                </a:solidFill>
                <a:latin typeface="微软雅黑" charset="0"/>
                <a:ea typeface="微软雅黑" charset="0"/>
                <a:sym typeface="微软雅黑" charset="0"/>
              </a:rPr>
              <a:t>创</a:t>
            </a:r>
          </a:p>
        </p:txBody>
      </p:sp>
      <p:pic>
        <p:nvPicPr>
          <p:cNvPr id="7170" name="图片 9218" descr="省创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46862" y="2358869"/>
            <a:ext cx="3025676" cy="1947011"/>
          </a:xfrm>
          <a:prstGeom prst="rect">
            <a:avLst/>
          </a:prstGeom>
          <a:noFill/>
          <a:ln w="9525">
            <a:noFill/>
            <a:miter/>
          </a:ln>
        </p:spPr>
      </p:pic>
      <p:pic>
        <p:nvPicPr>
          <p:cNvPr id="7171" name="图片 9219" descr="高等教育研究"/>
          <p:cNvPicPr>
            <a:picLocks noChangeAspect="1"/>
          </p:cNvPicPr>
          <p:nvPr/>
        </p:nvPicPr>
        <p:blipFill rotWithShape="1">
          <a:blip r:embed="rId3"/>
          <a:srcRect t="6740" r="-496" b="33494"/>
          <a:stretch>
            <a:fillRect/>
          </a:stretch>
        </p:blipFill>
        <p:spPr>
          <a:xfrm>
            <a:off x="3327425" y="1892239"/>
            <a:ext cx="2950523" cy="2587548"/>
          </a:xfrm>
          <a:prstGeom prst="rect">
            <a:avLst/>
          </a:prstGeom>
          <a:noFill/>
          <a:ln w="9525">
            <a:noFill/>
            <a:miter/>
          </a:ln>
        </p:spPr>
      </p:pic>
      <p:pic>
        <p:nvPicPr>
          <p:cNvPr id="2" name="图片 1" descr="12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6587722" y="1354179"/>
            <a:ext cx="2415814" cy="336285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Click="0">
        <p15:prstTrans prst="crush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-1523993" y="5"/>
            <a:ext cx="12192000" cy="6858000"/>
            <a:chOff x="-1523993" y="5"/>
            <a:chExt cx="12192000" cy="6858000"/>
          </a:xfrm>
        </p:grpSpPr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-1523993" y="5"/>
              <a:ext cx="12192000" cy="6858000"/>
            </a:xfrm>
            <a:prstGeom prst="rect">
              <a:avLst/>
            </a:prstGeom>
          </p:spPr>
        </p:pic>
        <p:sp>
          <p:nvSpPr>
            <p:cNvPr id="23" name="等腰三角形 22"/>
            <p:cNvSpPr/>
            <p:nvPr/>
          </p:nvSpPr>
          <p:spPr>
            <a:xfrm>
              <a:off x="323979" y="2039735"/>
              <a:ext cx="2982557" cy="2571169"/>
            </a:xfrm>
            <a:prstGeom prst="triangle">
              <a:avLst/>
            </a:prstGeom>
            <a:solidFill>
              <a:srgbClr val="002060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23"/>
            <p:cNvSpPr/>
            <p:nvPr/>
          </p:nvSpPr>
          <p:spPr>
            <a:xfrm>
              <a:off x="1277627" y="1570944"/>
              <a:ext cx="1211927" cy="1211927"/>
            </a:xfrm>
            <a:prstGeom prst="ellipse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/>
            <p:cNvSpPr/>
            <p:nvPr/>
          </p:nvSpPr>
          <p:spPr>
            <a:xfrm>
              <a:off x="190805" y="3827239"/>
              <a:ext cx="1211927" cy="1211927"/>
            </a:xfrm>
            <a:prstGeom prst="ellipse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/>
            <p:cNvSpPr/>
            <p:nvPr/>
          </p:nvSpPr>
          <p:spPr>
            <a:xfrm>
              <a:off x="2241278" y="3815174"/>
              <a:ext cx="1211927" cy="1211927"/>
            </a:xfrm>
            <a:prstGeom prst="ellipse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矩形 26"/>
            <p:cNvSpPr/>
            <p:nvPr/>
          </p:nvSpPr>
          <p:spPr>
            <a:xfrm>
              <a:off x="1279715" y="2028242"/>
              <a:ext cx="1097280" cy="38481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/>
              <a:r>
                <a:rPr lang="zh-CN" b="1" dirty="0">
                  <a:solidFill>
                    <a:schemeClr val="bg1"/>
                  </a:solidFill>
                  <a:uFillTx/>
                  <a:latin typeface="微软雅黑" charset="0"/>
                  <a:ea typeface="微软雅黑" charset="0"/>
                </a:rPr>
                <a:t>创业竞赛</a:t>
              </a:r>
            </a:p>
          </p:txBody>
        </p:sp>
        <p:sp>
          <p:nvSpPr>
            <p:cNvPr id="28" name="矩形 27"/>
            <p:cNvSpPr/>
            <p:nvPr/>
          </p:nvSpPr>
          <p:spPr>
            <a:xfrm>
              <a:off x="245436" y="4250197"/>
              <a:ext cx="1097280" cy="38481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/>
              <a:r>
                <a:rPr lang="zh-CN" b="1" dirty="0">
                  <a:solidFill>
                    <a:schemeClr val="bg1"/>
                  </a:solidFill>
                  <a:uFillTx/>
                  <a:latin typeface="微软雅黑" charset="0"/>
                  <a:ea typeface="微软雅黑" charset="0"/>
                </a:rPr>
                <a:t>学科竞赛</a:t>
              </a:r>
              <a:endParaRPr lang="zh-CN" dirty="0"/>
            </a:p>
          </p:txBody>
        </p:sp>
        <p:sp>
          <p:nvSpPr>
            <p:cNvPr id="29" name="矩形 28"/>
            <p:cNvSpPr/>
            <p:nvPr/>
          </p:nvSpPr>
          <p:spPr>
            <a:xfrm>
              <a:off x="2273201" y="4288932"/>
              <a:ext cx="1097280" cy="38481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/>
              <a:r>
                <a:rPr lang="zh-CN" b="1" dirty="0">
                  <a:solidFill>
                    <a:schemeClr val="bg1"/>
                  </a:solidFill>
                  <a:uFillTx/>
                  <a:latin typeface="微软雅黑" charset="0"/>
                  <a:ea typeface="微软雅黑" charset="0"/>
                </a:rPr>
                <a:t>校级竞赛</a:t>
              </a:r>
            </a:p>
          </p:txBody>
        </p:sp>
        <p:sp>
          <p:nvSpPr>
            <p:cNvPr id="34" name="等腰三角形 33"/>
            <p:cNvSpPr/>
            <p:nvPr/>
          </p:nvSpPr>
          <p:spPr>
            <a:xfrm>
              <a:off x="866504" y="2624792"/>
              <a:ext cx="1888484" cy="1628005"/>
            </a:xfrm>
            <a:prstGeom prst="triangle">
              <a:avLst/>
            </a:prstGeom>
            <a:solidFill>
              <a:srgbClr val="002060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等腰三角形 34"/>
            <p:cNvSpPr/>
            <p:nvPr/>
          </p:nvSpPr>
          <p:spPr>
            <a:xfrm>
              <a:off x="1437493" y="3291313"/>
              <a:ext cx="751684" cy="648004"/>
            </a:xfrm>
            <a:prstGeom prst="triangle">
              <a:avLst/>
            </a:prstGeom>
            <a:solidFill>
              <a:srgbClr val="002060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" name="剪去单角的矩形 16"/>
          <p:cNvSpPr/>
          <p:nvPr/>
        </p:nvSpPr>
        <p:spPr>
          <a:xfrm flipV="1">
            <a:off x="-1523993" y="566676"/>
            <a:ext cx="6120000" cy="540000"/>
          </a:xfrm>
          <a:prstGeom prst="snip1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标题 1"/>
          <p:cNvSpPr>
            <a:spLocks noGrp="1"/>
          </p:cNvSpPr>
          <p:nvPr>
            <p:ph type="title"/>
          </p:nvPr>
        </p:nvSpPr>
        <p:spPr>
          <a:xfrm>
            <a:off x="-485775" y="212090"/>
            <a:ext cx="6794500" cy="1325880"/>
          </a:xfrm>
        </p:spPr>
        <p:txBody>
          <a:bodyPr>
            <a:norm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                        </a:t>
            </a:r>
            <a:r>
              <a:rPr lang="zh-CN" altLang="en-US" sz="2400" b="1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 创业</a:t>
            </a:r>
            <a:endParaRPr lang="zh-CN" altLang="en-US" sz="2400" b="1" dirty="0">
              <a:solidFill>
                <a:schemeClr val="bg1"/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2411396" y="3945401"/>
            <a:ext cx="6965604" cy="2336537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indent="0" algn="ctr">
              <a:lnSpc>
                <a:spcPts val="2500"/>
              </a:lnSpc>
              <a:buFont typeface="Arial" charset="0"/>
              <a:buNone/>
            </a:pPr>
            <a:r>
              <a:rPr lang="zh-CN" altLang="en-US" sz="1300" b="1" u="none" dirty="0" smtClean="0">
                <a:latin typeface="微软雅黑" charset="0"/>
                <a:ea typeface="微软雅黑" charset="0"/>
                <a:cs typeface="宋体" charset="0"/>
              </a:rPr>
              <a:t>中国</a:t>
            </a:r>
            <a:r>
              <a:rPr lang="zh-CN" altLang="en-US" sz="1300" b="1" u="none" dirty="0">
                <a:latin typeface="微软雅黑" charset="0"/>
                <a:ea typeface="微软雅黑" charset="0"/>
                <a:cs typeface="宋体" charset="0"/>
              </a:rPr>
              <a:t>首届大学生互联网</a:t>
            </a:r>
            <a:r>
              <a:rPr lang="en-US" altLang="zh-CN" sz="1300" b="1" u="none" dirty="0">
                <a:latin typeface="微软雅黑" charset="0"/>
                <a:ea typeface="微软雅黑" charset="0"/>
                <a:cs typeface="宋体" charset="0"/>
              </a:rPr>
              <a:t>+</a:t>
            </a:r>
            <a:r>
              <a:rPr lang="zh-CN" altLang="en-US" sz="1300" b="1" u="none" dirty="0">
                <a:latin typeface="微软雅黑" charset="0"/>
                <a:ea typeface="微软雅黑" charset="0"/>
                <a:cs typeface="宋体" charset="0"/>
              </a:rPr>
              <a:t>大学生创业竞赛（四川赛区）铜奖    </a:t>
            </a:r>
            <a:endParaRPr lang="zh-CN" altLang="en-US" sz="1300" b="1" u="none" dirty="0" smtClean="0">
              <a:latin typeface="微软雅黑" charset="0"/>
              <a:ea typeface="微软雅黑" charset="0"/>
              <a:cs typeface="宋体" charset="0"/>
            </a:endParaRPr>
          </a:p>
          <a:p>
            <a:pPr indent="0" algn="ctr">
              <a:lnSpc>
                <a:spcPts val="2500"/>
              </a:lnSpc>
              <a:buFont typeface="Arial" charset="0"/>
              <a:buNone/>
            </a:pPr>
            <a:r>
              <a:rPr lang="zh-CN" altLang="en-US" sz="1300" b="1" u="none" dirty="0" smtClean="0">
                <a:latin typeface="微软雅黑" charset="0"/>
                <a:ea typeface="微软雅黑" charset="0"/>
                <a:cs typeface="宋体" charset="0"/>
              </a:rPr>
              <a:t>第十三届全国大学生广告艺术节学院奖 佳作奖</a:t>
            </a:r>
            <a:r>
              <a:rPr lang="en-US" altLang="zh-CN" sz="1300" b="1" u="none" dirty="0" smtClean="0">
                <a:latin typeface="微软雅黑" charset="0"/>
                <a:ea typeface="微软雅黑" charset="0"/>
                <a:cs typeface="宋体" charset="0"/>
              </a:rPr>
              <a:t>+</a:t>
            </a:r>
            <a:r>
              <a:rPr lang="zh-CN" altLang="en-US" sz="1300" b="1" u="none" dirty="0" smtClean="0">
                <a:latin typeface="微软雅黑" charset="0"/>
                <a:ea typeface="微软雅黑" charset="0"/>
                <a:cs typeface="宋体" charset="0"/>
              </a:rPr>
              <a:t>优秀奖</a:t>
            </a:r>
            <a:r>
              <a:rPr lang="en-US" altLang="zh-CN" sz="1300" b="1" u="none" dirty="0" smtClean="0">
                <a:latin typeface="微软雅黑" charset="0"/>
                <a:ea typeface="微软雅黑" charset="0"/>
                <a:cs typeface="宋体" charset="0"/>
              </a:rPr>
              <a:t>+</a:t>
            </a:r>
            <a:r>
              <a:rPr lang="zh-CN" altLang="en-US" sz="1300" b="1" u="none" dirty="0" smtClean="0">
                <a:latin typeface="微软雅黑" charset="0"/>
                <a:ea typeface="微软雅黑" charset="0"/>
                <a:cs typeface="宋体" charset="0"/>
              </a:rPr>
              <a:t>入围奖     </a:t>
            </a:r>
            <a:endParaRPr lang="zh-CN" altLang="en-US" sz="1300" b="1" u="none" dirty="0" smtClean="0">
              <a:latin typeface="微软雅黑" charset="0"/>
              <a:ea typeface="微软雅黑" charset="0"/>
              <a:cs typeface="宋体" charset="0"/>
            </a:endParaRPr>
          </a:p>
          <a:p>
            <a:pPr indent="0" algn="ctr">
              <a:lnSpc>
                <a:spcPts val="2500"/>
              </a:lnSpc>
              <a:buFont typeface="Arial" charset="0"/>
              <a:buNone/>
            </a:pPr>
            <a:r>
              <a:rPr lang="zh-CN" altLang="en-US" sz="1300" b="1" u="none" dirty="0" smtClean="0">
                <a:latin typeface="微软雅黑" charset="0"/>
                <a:ea typeface="微软雅黑" charset="0"/>
                <a:cs typeface="宋体" charset="0"/>
              </a:rPr>
              <a:t>中国</a:t>
            </a:r>
            <a:r>
              <a:rPr lang="zh-CN" altLang="en-US" sz="1300" b="1" u="none" dirty="0">
                <a:latin typeface="微软雅黑" charset="0"/>
                <a:ea typeface="微软雅黑" charset="0"/>
                <a:cs typeface="宋体" charset="0"/>
              </a:rPr>
              <a:t>首届大学生互联网</a:t>
            </a:r>
            <a:r>
              <a:rPr lang="en-US" altLang="zh-CN" sz="1300" b="1" u="none" dirty="0">
                <a:latin typeface="微软雅黑" charset="0"/>
                <a:ea typeface="微软雅黑" charset="0"/>
                <a:cs typeface="宋体" charset="0"/>
              </a:rPr>
              <a:t>+</a:t>
            </a:r>
            <a:r>
              <a:rPr lang="zh-CN" altLang="en-US" sz="1300" b="1" u="none" dirty="0">
                <a:latin typeface="微软雅黑" charset="0"/>
                <a:ea typeface="微软雅黑" charset="0"/>
                <a:cs typeface="宋体" charset="0"/>
              </a:rPr>
              <a:t>大学生创业竞赛选拔赛 二等奖</a:t>
            </a:r>
            <a:r>
              <a:rPr lang="en-US" altLang="zh-CN" sz="1300" b="1" u="none" dirty="0">
                <a:latin typeface="微软雅黑" charset="0"/>
                <a:ea typeface="微软雅黑" charset="0"/>
                <a:cs typeface="宋体" charset="0"/>
              </a:rPr>
              <a:t>+</a:t>
            </a:r>
            <a:r>
              <a:rPr lang="zh-CN" altLang="en-US" sz="1300" b="1" u="none" dirty="0">
                <a:latin typeface="微软雅黑" charset="0"/>
                <a:ea typeface="微软雅黑" charset="0"/>
                <a:cs typeface="宋体" charset="0"/>
              </a:rPr>
              <a:t>三等奖 </a:t>
            </a:r>
            <a:endParaRPr lang="en-US" altLang="zh-CN" sz="1300" b="1" u="none" dirty="0" smtClean="0">
              <a:latin typeface="微软雅黑" charset="0"/>
              <a:ea typeface="微软雅黑" charset="0"/>
              <a:cs typeface="宋体" charset="0"/>
            </a:endParaRPr>
          </a:p>
          <a:p>
            <a:pPr indent="0" algn="ctr">
              <a:lnSpc>
                <a:spcPts val="2500"/>
              </a:lnSpc>
              <a:buFont typeface="Arial" charset="0"/>
              <a:buNone/>
            </a:pPr>
            <a:r>
              <a:rPr lang="zh-CN" altLang="en-US" sz="1300" b="1" u="none" dirty="0" smtClean="0">
                <a:latin typeface="微软雅黑" charset="0"/>
                <a:ea typeface="微软雅黑" charset="0"/>
                <a:cs typeface="宋体" charset="0"/>
              </a:rPr>
              <a:t>“创青春”</a:t>
            </a:r>
            <a:r>
              <a:rPr lang="zh-CN" altLang="en-US" sz="1300" b="1" u="none" dirty="0">
                <a:latin typeface="微软雅黑" charset="0"/>
                <a:ea typeface="微软雅黑" charset="0"/>
                <a:cs typeface="宋体" charset="0"/>
              </a:rPr>
              <a:t>四川省大学生创新创业大赛（省级）铜奖    </a:t>
            </a:r>
            <a:endParaRPr lang="zh-CN" altLang="en-US" sz="1300" b="1" u="none" dirty="0">
              <a:latin typeface="微软雅黑" charset="0"/>
              <a:ea typeface="微软雅黑" charset="0"/>
              <a:cs typeface="宋体" charset="0"/>
            </a:endParaRPr>
          </a:p>
          <a:p>
            <a:pPr indent="0" algn="ctr">
              <a:lnSpc>
                <a:spcPts val="2500"/>
              </a:lnSpc>
              <a:buFont typeface="Arial" charset="0"/>
              <a:buNone/>
            </a:pPr>
            <a:r>
              <a:rPr lang="zh-CN" altLang="en-US" sz="1300" b="1" u="none" dirty="0" smtClean="0">
                <a:latin typeface="微软雅黑" charset="0"/>
                <a:ea typeface="微软雅黑" charset="0"/>
                <a:cs typeface="宋体" charset="0"/>
              </a:rPr>
              <a:t>西南</a:t>
            </a:r>
            <a:r>
              <a:rPr lang="zh-CN" altLang="en-US" sz="1300" b="1" u="none" dirty="0">
                <a:latin typeface="微软雅黑" charset="0"/>
                <a:ea typeface="微软雅黑" charset="0"/>
                <a:cs typeface="宋体" charset="0"/>
              </a:rPr>
              <a:t>交通大学第九届“萌芽杯”大学生创业竞赛 三等奖</a:t>
            </a:r>
            <a:endParaRPr lang="zh-CN" altLang="en-US" sz="1300" b="1" u="none" dirty="0">
              <a:latin typeface="微软雅黑" charset="0"/>
              <a:ea typeface="微软雅黑" charset="0"/>
              <a:cs typeface="宋体" charset="0"/>
            </a:endParaRPr>
          </a:p>
          <a:p>
            <a:pPr indent="0" algn="ctr">
              <a:lnSpc>
                <a:spcPts val="2500"/>
              </a:lnSpc>
              <a:buFont typeface="Arial" charset="0"/>
              <a:buNone/>
            </a:pPr>
            <a:r>
              <a:rPr lang="zh-CN" altLang="en-US" sz="1300" b="1" u="none" dirty="0" smtClean="0">
                <a:latin typeface="微软雅黑" charset="0"/>
                <a:ea typeface="微软雅黑" charset="0"/>
                <a:cs typeface="宋体" charset="0"/>
              </a:rPr>
              <a:t>西南</a:t>
            </a:r>
            <a:r>
              <a:rPr lang="zh-CN" altLang="en-US" sz="1300" b="1" u="none" dirty="0">
                <a:latin typeface="微软雅黑" charset="0"/>
                <a:ea typeface="微软雅黑" charset="0"/>
                <a:cs typeface="宋体" charset="0"/>
              </a:rPr>
              <a:t>交通大学第十五届乐言杯校级辩论赛季军、院新生辩论赛一等奖、优秀辩</a:t>
            </a:r>
            <a:r>
              <a:rPr lang="zh-CN" altLang="en-US" sz="1300" b="1" u="none" dirty="0" smtClean="0">
                <a:latin typeface="微软雅黑" charset="0"/>
                <a:ea typeface="微软雅黑" charset="0"/>
                <a:cs typeface="宋体" charset="0"/>
              </a:rPr>
              <a:t>手</a:t>
            </a:r>
            <a:endParaRPr lang="en-US" altLang="zh-CN" sz="1300" b="1" u="none" dirty="0" smtClean="0">
              <a:latin typeface="微软雅黑" charset="0"/>
              <a:ea typeface="微软雅黑" charset="0"/>
              <a:cs typeface="宋体" charset="0"/>
            </a:endParaRPr>
          </a:p>
          <a:p>
            <a:pPr indent="0" algn="ctr">
              <a:lnSpc>
                <a:spcPts val="2500"/>
              </a:lnSpc>
              <a:buFont typeface="Arial" charset="0"/>
              <a:buNone/>
            </a:pPr>
            <a:r>
              <a:rPr lang="en-US" altLang="zh-CN" sz="1300" b="1" dirty="0" smtClean="0">
                <a:latin typeface="微软雅黑" charset="0"/>
                <a:ea typeface="微软雅黑" charset="0"/>
              </a:rPr>
              <a:t> ······</a:t>
            </a:r>
            <a:endParaRPr lang="zh-CN" altLang="en-US" sz="1300" b="1" dirty="0">
              <a:latin typeface="微软雅黑" charset="0"/>
              <a:ea typeface="微软雅黑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132643" y="1593868"/>
            <a:ext cx="4102230" cy="2126615"/>
          </a:xfrm>
          <a:prstGeom prst="rect">
            <a:avLst/>
          </a:prstGeom>
          <a:noFill/>
          <a:ln>
            <a:noFill/>
          </a:ln>
        </p:spPr>
        <p:txBody>
          <a:bodyPr rot="0" vertOverflow="overflow" horzOverflow="overflow" vert="horz" wrap="square" lIns="91440" tIns="45720" rIns="91440" bIns="45720" numCol="1" spcCol="0" rtlCol="0" fromWordArt="0" anchor="t" anchorCtr="0" compatLnSpc="1">
            <a:spAutoFit/>
            <a:scene3d>
              <a:camera prst="orthographicFront"/>
              <a:lightRig rig="threePt" dir="t"/>
            </a:scene3d>
          </a:bodyPr>
          <a:lstStyle/>
          <a:p>
            <a:pPr lvl="0" algn="ctr">
              <a:lnSpc>
                <a:spcPts val="7500"/>
              </a:lnSpc>
            </a:pPr>
            <a:r>
              <a:rPr lang="zh-CN" altLang="en-US" sz="2000" b="1" dirty="0" smtClean="0">
                <a:solidFill>
                  <a:srgbClr val="0F3268"/>
                </a:solidFill>
                <a:latin typeface="微软雅黑" charset="0"/>
                <a:ea typeface="微软雅黑" charset="0"/>
                <a:sym typeface="Candara" charset="0"/>
              </a:rPr>
              <a:t>获创业类证书</a:t>
            </a:r>
            <a:r>
              <a:rPr lang="en-US" altLang="zh-CN" sz="7200" b="1" spc="-300" dirty="0" smtClean="0">
                <a:solidFill>
                  <a:srgbClr val="FF0000"/>
                </a:solidFill>
                <a:sym typeface="Candara" charset="0"/>
              </a:rPr>
              <a:t>5</a:t>
            </a:r>
            <a:r>
              <a:rPr lang="zh-CN" altLang="en-US" sz="2000" b="1" dirty="0" smtClean="0">
                <a:solidFill>
                  <a:srgbClr val="0F3268"/>
                </a:solidFill>
                <a:latin typeface="微软雅黑" charset="0"/>
                <a:ea typeface="微软雅黑" charset="0"/>
                <a:sym typeface="Candara" charset="0"/>
              </a:rPr>
              <a:t>项</a:t>
            </a:r>
            <a:endParaRPr lang="zh-CN" altLang="en-US" sz="2000" b="1" dirty="0" smtClean="0">
              <a:solidFill>
                <a:srgbClr val="FF0000"/>
              </a:solidFill>
              <a:effectLst/>
              <a:latin typeface="华文中宋" charset="0"/>
              <a:ea typeface="华文中宋" charset="0"/>
              <a:sym typeface="Candara" charset="0"/>
            </a:endParaRPr>
          </a:p>
          <a:p>
            <a:pPr lvl="0" algn="ctr">
              <a:lnSpc>
                <a:spcPts val="7500"/>
              </a:lnSpc>
            </a:pPr>
            <a:r>
              <a:rPr lang="zh-CN" altLang="en-US" sz="2000" b="1" dirty="0" smtClean="0">
                <a:solidFill>
                  <a:srgbClr val="0F3268"/>
                </a:solidFill>
                <a:effectLst/>
                <a:latin typeface="微软雅黑" charset="0"/>
                <a:ea typeface="微软雅黑" charset="0"/>
                <a:sym typeface="+mn-ea"/>
              </a:rPr>
              <a:t>创业竞赛获奖率</a:t>
            </a:r>
            <a:r>
              <a:rPr lang="en-US" altLang="zh-CN" sz="7200" b="1" spc="-300" dirty="0" smtClean="0">
                <a:solidFill>
                  <a:srgbClr val="FF0000"/>
                </a:solidFill>
                <a:sym typeface="+mn-ea"/>
              </a:rPr>
              <a:t>100</a:t>
            </a:r>
            <a:r>
              <a:rPr lang="en-US" altLang="zh-CN" sz="4000" b="1" spc="-300" dirty="0" smtClean="0">
                <a:solidFill>
                  <a:srgbClr val="FF0000"/>
                </a:solidFill>
                <a:sym typeface="+mn-ea"/>
              </a:rPr>
              <a:t>%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>
        <p14:flip dir="l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图片 3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1523993" y="5"/>
            <a:ext cx="12192000" cy="6858000"/>
          </a:xfrm>
          <a:prstGeom prst="rect">
            <a:avLst/>
          </a:prstGeom>
        </p:spPr>
      </p:pic>
      <p:grpSp>
        <p:nvGrpSpPr>
          <p:cNvPr id="40" name="组合 39"/>
          <p:cNvGrpSpPr/>
          <p:nvPr/>
        </p:nvGrpSpPr>
        <p:grpSpPr>
          <a:xfrm>
            <a:off x="726728" y="3696548"/>
            <a:ext cx="318477" cy="318477"/>
            <a:chOff x="2136422" y="3275104"/>
            <a:chExt cx="318477" cy="318477"/>
          </a:xfrm>
          <a:solidFill>
            <a:srgbClr val="002060"/>
          </a:solidFill>
        </p:grpSpPr>
        <p:sp>
          <p:nvSpPr>
            <p:cNvPr id="41" name="椭圆 40"/>
            <p:cNvSpPr/>
            <p:nvPr/>
          </p:nvSpPr>
          <p:spPr>
            <a:xfrm>
              <a:off x="2136422" y="3275104"/>
              <a:ext cx="318477" cy="31847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椭圆 41"/>
            <p:cNvSpPr/>
            <p:nvPr/>
          </p:nvSpPr>
          <p:spPr>
            <a:xfrm>
              <a:off x="2173495" y="3309623"/>
              <a:ext cx="244329" cy="244329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43" name="直接连接符 42"/>
          <p:cNvCxnSpPr>
            <a:stCxn id="41" idx="6"/>
            <a:endCxn id="62" idx="2"/>
          </p:cNvCxnSpPr>
          <p:nvPr/>
        </p:nvCxnSpPr>
        <p:spPr>
          <a:xfrm>
            <a:off x="1045205" y="3855787"/>
            <a:ext cx="2150147" cy="7084"/>
          </a:xfrm>
          <a:prstGeom prst="line">
            <a:avLst/>
          </a:prstGeom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/>
          <p:cNvCxnSpPr>
            <a:stCxn id="62" idx="6"/>
            <a:endCxn id="65" idx="2"/>
          </p:cNvCxnSpPr>
          <p:nvPr/>
        </p:nvCxnSpPr>
        <p:spPr>
          <a:xfrm>
            <a:off x="3513829" y="3862871"/>
            <a:ext cx="2150147" cy="0"/>
          </a:xfrm>
          <a:prstGeom prst="line">
            <a:avLst/>
          </a:prstGeom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文本框 44"/>
          <p:cNvSpPr txBox="1"/>
          <p:nvPr/>
        </p:nvSpPr>
        <p:spPr>
          <a:xfrm>
            <a:off x="7857496" y="4110440"/>
            <a:ext cx="868680" cy="3657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2015.6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5331722" y="4110440"/>
            <a:ext cx="982980" cy="3657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2014.12</a:t>
            </a:r>
          </a:p>
        </p:txBody>
      </p:sp>
      <p:sp>
        <p:nvSpPr>
          <p:cNvPr id="47" name="文本框 46"/>
          <p:cNvSpPr txBox="1"/>
          <p:nvPr/>
        </p:nvSpPr>
        <p:spPr>
          <a:xfrm>
            <a:off x="2920248" y="4110440"/>
            <a:ext cx="868680" cy="3657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201</a:t>
            </a:r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4.9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454046" y="4110440"/>
            <a:ext cx="868680" cy="3657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2013.9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grpSp>
        <p:nvGrpSpPr>
          <p:cNvPr id="49" name="组合 48"/>
          <p:cNvGrpSpPr/>
          <p:nvPr/>
        </p:nvGrpSpPr>
        <p:grpSpPr>
          <a:xfrm>
            <a:off x="6907093" y="3882022"/>
            <a:ext cx="93855" cy="1584331"/>
            <a:chOff x="7819241" y="3438724"/>
            <a:chExt cx="93855" cy="1584331"/>
          </a:xfrm>
          <a:solidFill>
            <a:srgbClr val="002060"/>
          </a:solidFill>
        </p:grpSpPr>
        <p:cxnSp>
          <p:nvCxnSpPr>
            <p:cNvPr id="50" name="直接连接符 49"/>
            <p:cNvCxnSpPr/>
            <p:nvPr/>
          </p:nvCxnSpPr>
          <p:spPr>
            <a:xfrm flipH="1">
              <a:off x="7819241" y="3438724"/>
              <a:ext cx="650" cy="1583486"/>
            </a:xfrm>
            <a:prstGeom prst="line">
              <a:avLst/>
            </a:prstGeom>
            <a:grpFill/>
            <a:ln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1" name="矩形 50"/>
            <p:cNvSpPr/>
            <p:nvPr/>
          </p:nvSpPr>
          <p:spPr>
            <a:xfrm>
              <a:off x="7833922" y="4627184"/>
              <a:ext cx="79174" cy="395871"/>
            </a:xfrm>
            <a:prstGeom prst="rect">
              <a:avLst/>
            </a:prstGeom>
            <a:grpFill/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4577123" y="2269746"/>
            <a:ext cx="85824" cy="1583486"/>
            <a:chOff x="5862564" y="1850857"/>
            <a:chExt cx="85824" cy="1583486"/>
          </a:xfrm>
          <a:solidFill>
            <a:srgbClr val="002060"/>
          </a:solidFill>
        </p:grpSpPr>
        <p:cxnSp>
          <p:nvCxnSpPr>
            <p:cNvPr id="53" name="直接连接符 52"/>
            <p:cNvCxnSpPr/>
            <p:nvPr/>
          </p:nvCxnSpPr>
          <p:spPr>
            <a:xfrm flipH="1" flipV="1">
              <a:off x="5862564" y="1850857"/>
              <a:ext cx="650" cy="1583486"/>
            </a:xfrm>
            <a:prstGeom prst="line">
              <a:avLst/>
            </a:prstGeom>
            <a:grpFill/>
            <a:ln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4" name="矩形 53"/>
            <p:cNvSpPr/>
            <p:nvPr/>
          </p:nvSpPr>
          <p:spPr>
            <a:xfrm flipV="1">
              <a:off x="5869214" y="1850857"/>
              <a:ext cx="79174" cy="395871"/>
            </a:xfrm>
            <a:prstGeom prst="rect">
              <a:avLst/>
            </a:prstGeom>
            <a:grpFill/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2179679" y="3865062"/>
            <a:ext cx="90574" cy="1588712"/>
            <a:chOff x="3805443" y="3434343"/>
            <a:chExt cx="90574" cy="1588712"/>
          </a:xfrm>
          <a:solidFill>
            <a:srgbClr val="002060"/>
          </a:solidFill>
        </p:grpSpPr>
        <p:cxnSp>
          <p:nvCxnSpPr>
            <p:cNvPr id="56" name="直接连接符 55"/>
            <p:cNvCxnSpPr/>
            <p:nvPr/>
          </p:nvCxnSpPr>
          <p:spPr>
            <a:xfrm flipH="1">
              <a:off x="3805443" y="3434343"/>
              <a:ext cx="650" cy="1583486"/>
            </a:xfrm>
            <a:prstGeom prst="line">
              <a:avLst/>
            </a:prstGeom>
            <a:grpFill/>
            <a:ln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7" name="矩形 56"/>
            <p:cNvSpPr/>
            <p:nvPr/>
          </p:nvSpPr>
          <p:spPr>
            <a:xfrm>
              <a:off x="3816843" y="4627184"/>
              <a:ext cx="79174" cy="395871"/>
            </a:xfrm>
            <a:prstGeom prst="rect">
              <a:avLst/>
            </a:prstGeom>
            <a:grpFill/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58" name="文本框 57"/>
          <p:cNvSpPr txBox="1"/>
          <p:nvPr/>
        </p:nvSpPr>
        <p:spPr>
          <a:xfrm>
            <a:off x="2281003" y="5037271"/>
            <a:ext cx="1836645" cy="749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>
                <a:latin typeface="微软雅黑" charset="0"/>
                <a:ea typeface="微软雅黑" charset="0"/>
              </a:rPr>
              <a:t>第一次创业</a:t>
            </a:r>
            <a:endParaRPr lang="zh-CN">
              <a:latin typeface="微软雅黑" charset="0"/>
              <a:ea typeface="微软雅黑" charset="0"/>
            </a:endParaRPr>
          </a:p>
          <a:p>
            <a:pPr>
              <a:lnSpc>
                <a:spcPct val="120000"/>
              </a:lnSpc>
            </a:pPr>
            <a:r>
              <a:rPr lang="en-US" altLang="zh-CN">
                <a:latin typeface="微软雅黑" charset="0"/>
                <a:ea typeface="微软雅黑" charset="0"/>
              </a:rPr>
              <a:t>“</a:t>
            </a:r>
            <a:r>
              <a:rPr lang="zh-CN" altLang="en-US">
                <a:latin typeface="微软雅黑" charset="0"/>
                <a:ea typeface="微软雅黑" charset="0"/>
              </a:rPr>
              <a:t>人财两空</a:t>
            </a:r>
            <a:r>
              <a:rPr lang="en-US" altLang="zh-CN">
                <a:latin typeface="微软雅黑" charset="0"/>
                <a:ea typeface="微软雅黑" charset="0"/>
              </a:rPr>
              <a:t>”</a:t>
            </a:r>
          </a:p>
        </p:txBody>
      </p:sp>
      <p:sp>
        <p:nvSpPr>
          <p:cNvPr id="59" name="文本框 58"/>
          <p:cNvSpPr txBox="1"/>
          <p:nvPr/>
        </p:nvSpPr>
        <p:spPr>
          <a:xfrm>
            <a:off x="6963410" y="5037455"/>
            <a:ext cx="2771775" cy="1005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dirty="0">
                <a:latin typeface="微软雅黑" charset="0"/>
                <a:ea typeface="微软雅黑" charset="0"/>
              </a:rPr>
              <a:t>第三次创业</a:t>
            </a:r>
            <a:endParaRPr lang="zh-CN" dirty="0">
              <a:latin typeface="微软雅黑" charset="0"/>
              <a:ea typeface="微软雅黑" charset="0"/>
            </a:endParaRPr>
          </a:p>
          <a:p>
            <a:pPr>
              <a:lnSpc>
                <a:spcPct val="120000"/>
              </a:lnSpc>
            </a:pPr>
            <a:r>
              <a:rPr lang="zh-CN" dirty="0">
                <a:latin typeface="微软雅黑" charset="0"/>
                <a:ea typeface="微软雅黑" charset="0"/>
              </a:rPr>
              <a:t>天府软件园</a:t>
            </a:r>
            <a:r>
              <a:rPr lang="en-US" altLang="zh-CN" sz="3200" b="1" dirty="0">
                <a:solidFill>
                  <a:srgbClr val="FF0000"/>
                </a:solidFill>
                <a:latin typeface="微软雅黑" charset="0"/>
                <a:ea typeface="微软雅黑" charset="0"/>
              </a:rPr>
              <a:t>80</a:t>
            </a:r>
            <a:r>
              <a:rPr lang="zh-CN" altLang="en-US" dirty="0">
                <a:latin typeface="微软雅黑" charset="0"/>
                <a:ea typeface="微软雅黑" charset="0"/>
              </a:rPr>
              <a:t>平米</a:t>
            </a:r>
          </a:p>
        </p:txBody>
      </p:sp>
      <p:sp>
        <p:nvSpPr>
          <p:cNvPr id="60" name="文本框 59"/>
          <p:cNvSpPr txBox="1"/>
          <p:nvPr/>
        </p:nvSpPr>
        <p:spPr>
          <a:xfrm>
            <a:off x="4687570" y="2186305"/>
            <a:ext cx="4037965" cy="1590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dirty="0">
                <a:latin typeface="微软雅黑" charset="0"/>
                <a:ea typeface="微软雅黑" charset="0"/>
              </a:rPr>
              <a:t>第二次创业</a:t>
            </a:r>
            <a:endParaRPr lang="zh-CN" dirty="0">
              <a:latin typeface="微软雅黑" charset="0"/>
              <a:ea typeface="微软雅黑" charset="0"/>
            </a:endParaRPr>
          </a:p>
          <a:p>
            <a:pPr>
              <a:lnSpc>
                <a:spcPct val="120000"/>
              </a:lnSpc>
            </a:pPr>
            <a:r>
              <a:rPr lang="zh-CN" dirty="0">
                <a:latin typeface="微软雅黑" charset="0"/>
                <a:ea typeface="微软雅黑" charset="0"/>
              </a:rPr>
              <a:t>遍布成都、重庆、杭州</a:t>
            </a:r>
            <a:r>
              <a:rPr lang="en-US" altLang="zh-CN" sz="3200" b="1" dirty="0">
                <a:solidFill>
                  <a:srgbClr val="FF0000"/>
                </a:solidFill>
                <a:latin typeface="微软雅黑" charset="0"/>
                <a:ea typeface="微软雅黑" charset="0"/>
              </a:rPr>
              <a:t>30</a:t>
            </a:r>
            <a:r>
              <a:rPr lang="zh-CN" altLang="en-US" dirty="0">
                <a:latin typeface="微软雅黑" charset="0"/>
                <a:ea typeface="微软雅黑" charset="0"/>
              </a:rPr>
              <a:t>所高校</a:t>
            </a:r>
            <a:endParaRPr lang="zh-CN" altLang="en-US" dirty="0">
              <a:latin typeface="微软雅黑" charset="0"/>
              <a:ea typeface="微软雅黑" charset="0"/>
            </a:endParaRPr>
          </a:p>
          <a:p>
            <a:pPr>
              <a:lnSpc>
                <a:spcPct val="120000"/>
              </a:lnSpc>
            </a:pPr>
            <a:r>
              <a:rPr lang="zh-CN" altLang="en-US" dirty="0">
                <a:latin typeface="微软雅黑" charset="0"/>
                <a:ea typeface="微软雅黑" charset="0"/>
              </a:rPr>
              <a:t>估值超过</a:t>
            </a:r>
            <a:r>
              <a:rPr lang="en-US" altLang="zh-CN" sz="3200" b="1" dirty="0">
                <a:solidFill>
                  <a:srgbClr val="FF0000"/>
                </a:solidFill>
                <a:latin typeface="微软雅黑" charset="0"/>
                <a:ea typeface="微软雅黑" charset="0"/>
              </a:rPr>
              <a:t>3000</a:t>
            </a:r>
            <a:r>
              <a:rPr lang="zh-CN" altLang="en-US" dirty="0">
                <a:latin typeface="微软雅黑" charset="0"/>
                <a:ea typeface="微软雅黑" charset="0"/>
              </a:rPr>
              <a:t>万</a:t>
            </a:r>
          </a:p>
        </p:txBody>
      </p:sp>
      <p:grpSp>
        <p:nvGrpSpPr>
          <p:cNvPr id="61" name="组合 60"/>
          <p:cNvGrpSpPr/>
          <p:nvPr/>
        </p:nvGrpSpPr>
        <p:grpSpPr>
          <a:xfrm>
            <a:off x="3195352" y="3703632"/>
            <a:ext cx="318477" cy="318477"/>
            <a:chOff x="2136422" y="3275104"/>
            <a:chExt cx="318477" cy="318477"/>
          </a:xfrm>
          <a:solidFill>
            <a:srgbClr val="002060"/>
          </a:solidFill>
        </p:grpSpPr>
        <p:sp>
          <p:nvSpPr>
            <p:cNvPr id="62" name="椭圆 61"/>
            <p:cNvSpPr/>
            <p:nvPr/>
          </p:nvSpPr>
          <p:spPr>
            <a:xfrm>
              <a:off x="2136422" y="3275104"/>
              <a:ext cx="318477" cy="31847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椭圆 62"/>
            <p:cNvSpPr/>
            <p:nvPr/>
          </p:nvSpPr>
          <p:spPr>
            <a:xfrm>
              <a:off x="2168146" y="3311272"/>
              <a:ext cx="244329" cy="244329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5663976" y="3703632"/>
            <a:ext cx="318477" cy="318477"/>
            <a:chOff x="2136422" y="3275104"/>
            <a:chExt cx="318477" cy="318477"/>
          </a:xfrm>
          <a:solidFill>
            <a:srgbClr val="002060"/>
          </a:solidFill>
        </p:grpSpPr>
        <p:sp>
          <p:nvSpPr>
            <p:cNvPr id="65" name="椭圆 64"/>
            <p:cNvSpPr/>
            <p:nvPr/>
          </p:nvSpPr>
          <p:spPr>
            <a:xfrm>
              <a:off x="2136422" y="3275104"/>
              <a:ext cx="318477" cy="31847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椭圆 65"/>
            <p:cNvSpPr/>
            <p:nvPr/>
          </p:nvSpPr>
          <p:spPr>
            <a:xfrm>
              <a:off x="2167196" y="3311271"/>
              <a:ext cx="244329" cy="244329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8132600" y="3702727"/>
            <a:ext cx="318477" cy="318477"/>
            <a:chOff x="2136422" y="3275104"/>
            <a:chExt cx="318477" cy="318477"/>
          </a:xfrm>
          <a:solidFill>
            <a:srgbClr val="002060"/>
          </a:solidFill>
        </p:grpSpPr>
        <p:sp>
          <p:nvSpPr>
            <p:cNvPr id="68" name="椭圆 67"/>
            <p:cNvSpPr/>
            <p:nvPr/>
          </p:nvSpPr>
          <p:spPr>
            <a:xfrm>
              <a:off x="2136422" y="3275104"/>
              <a:ext cx="318477" cy="31847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椭圆 68"/>
            <p:cNvSpPr/>
            <p:nvPr/>
          </p:nvSpPr>
          <p:spPr>
            <a:xfrm>
              <a:off x="2170368" y="3312177"/>
              <a:ext cx="244329" cy="244329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70" name="直接连接符 69"/>
          <p:cNvCxnSpPr>
            <a:stCxn id="65" idx="6"/>
            <a:endCxn id="68" idx="2"/>
          </p:cNvCxnSpPr>
          <p:nvPr/>
        </p:nvCxnSpPr>
        <p:spPr>
          <a:xfrm flipV="1">
            <a:off x="5982453" y="3861966"/>
            <a:ext cx="2150147" cy="905"/>
          </a:xfrm>
          <a:prstGeom prst="line">
            <a:avLst/>
          </a:prstGeom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接连接符 70"/>
          <p:cNvCxnSpPr>
            <a:endCxn id="41" idx="2"/>
          </p:cNvCxnSpPr>
          <p:nvPr/>
        </p:nvCxnSpPr>
        <p:spPr>
          <a:xfrm>
            <a:off x="-107943" y="3855787"/>
            <a:ext cx="834671" cy="0"/>
          </a:xfrm>
          <a:prstGeom prst="line">
            <a:avLst/>
          </a:prstGeom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直接连接符 71"/>
          <p:cNvCxnSpPr>
            <a:stCxn id="68" idx="6"/>
          </p:cNvCxnSpPr>
          <p:nvPr/>
        </p:nvCxnSpPr>
        <p:spPr>
          <a:xfrm>
            <a:off x="8451077" y="3861966"/>
            <a:ext cx="800880" cy="0"/>
          </a:xfrm>
          <a:prstGeom prst="line">
            <a:avLst/>
          </a:prstGeom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剪去单角的矩形 36"/>
          <p:cNvSpPr/>
          <p:nvPr/>
        </p:nvSpPr>
        <p:spPr>
          <a:xfrm flipV="1">
            <a:off x="-1523993" y="566676"/>
            <a:ext cx="6120000" cy="540000"/>
          </a:xfrm>
          <a:prstGeom prst="snip1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标题 1"/>
          <p:cNvSpPr>
            <a:spLocks noGrp="1"/>
          </p:cNvSpPr>
          <p:nvPr>
            <p:ph type="title"/>
          </p:nvPr>
        </p:nvSpPr>
        <p:spPr>
          <a:xfrm>
            <a:off x="-909320" y="212090"/>
            <a:ext cx="6836410" cy="1325880"/>
          </a:xfrm>
        </p:spPr>
        <p:txBody>
          <a:bodyPr>
            <a:norm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             </a:t>
            </a:r>
            <a:r>
              <a:rPr lang="zh-CN" altLang="en-US" sz="2400" dirty="0" smtClean="0">
                <a:solidFill>
                  <a:schemeClr val="bg1"/>
                </a:solidFill>
                <a:latin typeface="苹方 细体" panose="020B0200000000000000" pitchFamily="34" charset="-122"/>
                <a:ea typeface="苹方 细体" panose="020B0200000000000000" pitchFamily="34" charset="-122"/>
                <a:sym typeface="+mn-ea"/>
              </a:rPr>
              <a:t>             </a:t>
            </a:r>
            <a:r>
              <a:rPr lang="zh-CN" altLang="en-US" sz="2400" b="1" dirty="0" smtClean="0">
                <a:solidFill>
                  <a:schemeClr val="bg1"/>
                </a:solidFill>
                <a:latin typeface="微软雅黑" charset="0"/>
                <a:ea typeface="微软雅黑" charset="0"/>
                <a:sym typeface="微软雅黑" charset="0"/>
              </a:rPr>
              <a:t>创业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pic>
        <p:nvPicPr>
          <p:cNvPr id="9218" name="图片 10242" descr="萌芽杯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002348" y="1594485"/>
            <a:ext cx="2752725" cy="1914525"/>
          </a:xfrm>
          <a:prstGeom prst="rect">
            <a:avLst/>
          </a:prstGeom>
          <a:noFill/>
          <a:ln w="9525">
            <a:noFill/>
            <a:miter/>
          </a:ln>
        </p:spPr>
      </p:pic>
      <p:pic>
        <p:nvPicPr>
          <p:cNvPr id="9219" name="图片 10243" descr="省级竞赛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3692208" y="4630738"/>
            <a:ext cx="2625725" cy="1836737"/>
          </a:xfrm>
          <a:prstGeom prst="rect">
            <a:avLst/>
          </a:prstGeom>
          <a:noFill/>
          <a:ln w="9525">
            <a:noFill/>
            <a:miter/>
          </a:ln>
        </p:spPr>
      </p:pic>
      <p:pic>
        <p:nvPicPr>
          <p:cNvPr id="13324" name="Picture 2" descr="c:\users\ADMINI~1.ZGC\appdata\roaming\360se6\USERDA~1\Temp\IMG201~1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6921500" y="1495425"/>
            <a:ext cx="836613" cy="836613"/>
          </a:xfrm>
          <a:prstGeom prst="rect">
            <a:avLst/>
          </a:prstGeom>
          <a:noFill/>
          <a:ln w="9525">
            <a:noFill/>
            <a:miter/>
          </a:ln>
        </p:spPr>
      </p:pic>
      <p:pic>
        <p:nvPicPr>
          <p:cNvPr id="13325" name="Picture 4" descr="c:\users\ADMINI~1.ZGC\appdata\roaming\360se6\USERDA~1\Temp\T012B4~1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7858760" y="1504315"/>
            <a:ext cx="882650" cy="853440"/>
          </a:xfrm>
          <a:prstGeom prst="rect">
            <a:avLst/>
          </a:prstGeom>
          <a:noFill/>
          <a:ln w="9525">
            <a:noFill/>
            <a:miter/>
          </a:ln>
        </p:spPr>
      </p:pic>
      <p:pic>
        <p:nvPicPr>
          <p:cNvPr id="13326" name="Picture 2" descr="c:\users\administrator.zgc-20140309ibj\appdata\roaming\360se6\User Data\temp\78820980_m.jpg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5971540" y="1503680"/>
            <a:ext cx="864870" cy="807720"/>
          </a:xfrm>
          <a:prstGeom prst="rect">
            <a:avLst/>
          </a:prstGeom>
          <a:noFill/>
          <a:ln w="9525">
            <a:noFill/>
            <a:miter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>
        <p14:flythrough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3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3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3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3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3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3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1819268" y="5"/>
            <a:ext cx="12192000" cy="6858000"/>
          </a:xfrm>
          <a:prstGeom prst="rect">
            <a:avLst/>
          </a:prstGeom>
        </p:spPr>
      </p:pic>
      <p:graphicFrame>
        <p:nvGraphicFramePr>
          <p:cNvPr id="7" name="图表 6"/>
          <p:cNvGraphicFramePr/>
          <p:nvPr/>
        </p:nvGraphicFramePr>
        <p:xfrm>
          <a:off x="6438265" y="4131945"/>
          <a:ext cx="2564130" cy="23545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10" name="文本框 9"/>
          <p:cNvSpPr txBox="1"/>
          <p:nvPr/>
        </p:nvSpPr>
        <p:spPr>
          <a:xfrm>
            <a:off x="4062730" y="5028565"/>
            <a:ext cx="1581785" cy="548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rgbClr val="002060"/>
                </a:solidFill>
                <a:latin typeface="微软雅黑" charset="0"/>
                <a:ea typeface="微软雅黑" charset="0"/>
              </a:rPr>
              <a:t>实习僧</a:t>
            </a:r>
            <a:endParaRPr lang="zh-CN" altLang="en-US" sz="2800" dirty="0">
              <a:solidFill>
                <a:srgbClr val="002060"/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112209" y="4794686"/>
            <a:ext cx="1253378" cy="975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rgbClr val="002060"/>
                </a:solidFill>
                <a:latin typeface="微软雅黑" charset="0"/>
                <a:ea typeface="微软雅黑" charset="0"/>
              </a:rPr>
              <a:t>中信</a:t>
            </a:r>
            <a:endParaRPr lang="zh-CN" altLang="en-US" sz="2800" dirty="0">
              <a:solidFill>
                <a:srgbClr val="002060"/>
              </a:solidFill>
              <a:latin typeface="微软雅黑" charset="0"/>
              <a:ea typeface="微软雅黑" charset="0"/>
            </a:endParaRPr>
          </a:p>
          <a:p>
            <a:pPr algn="ctr"/>
            <a:r>
              <a:rPr lang="zh-CN" altLang="en-US" sz="2800" dirty="0">
                <a:solidFill>
                  <a:srgbClr val="002060"/>
                </a:solidFill>
                <a:latin typeface="微软雅黑" charset="0"/>
                <a:ea typeface="微软雅黑" charset="0"/>
              </a:rPr>
              <a:t>银行</a:t>
            </a:r>
            <a:endParaRPr lang="zh-CN" altLang="en-US" sz="2800" dirty="0">
              <a:solidFill>
                <a:srgbClr val="002060"/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17" name="剪去单角的矩形 16"/>
          <p:cNvSpPr/>
          <p:nvPr/>
        </p:nvSpPr>
        <p:spPr>
          <a:xfrm flipV="1">
            <a:off x="-1523993" y="566676"/>
            <a:ext cx="6120000" cy="540000"/>
          </a:xfrm>
          <a:prstGeom prst="snip1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标题 1"/>
          <p:cNvSpPr>
            <a:spLocks noGrp="1"/>
          </p:cNvSpPr>
          <p:nvPr>
            <p:ph type="title"/>
          </p:nvPr>
        </p:nvSpPr>
        <p:spPr>
          <a:xfrm>
            <a:off x="-936625" y="212090"/>
            <a:ext cx="6836410" cy="1325880"/>
          </a:xfrm>
        </p:spPr>
        <p:txBody>
          <a:bodyPr>
            <a:normAutofit/>
          </a:bodyPr>
          <a:p>
            <a:r>
              <a:rPr lang="zh-CN" altLang="en-US" sz="2400" dirty="0" smtClean="0">
                <a:solidFill>
                  <a:schemeClr val="bg1"/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             </a:t>
            </a:r>
            <a:r>
              <a:rPr lang="zh-CN" altLang="en-US" sz="2400" dirty="0" smtClean="0">
                <a:solidFill>
                  <a:schemeClr val="bg1"/>
                </a:solidFill>
                <a:latin typeface="苹方 细体" panose="020B0200000000000000" pitchFamily="34" charset="-122"/>
                <a:ea typeface="苹方 细体" panose="020B0200000000000000" pitchFamily="34" charset="-122"/>
                <a:sym typeface="+mn-ea"/>
              </a:rPr>
              <a:t>             </a:t>
            </a:r>
            <a:r>
              <a:rPr lang="zh-CN" altLang="en-US" sz="2400" b="1" dirty="0" smtClean="0">
                <a:solidFill>
                  <a:schemeClr val="bg1"/>
                </a:solidFill>
                <a:latin typeface="微软雅黑" charset="0"/>
                <a:ea typeface="微软雅黑" charset="0"/>
                <a:sym typeface="微软雅黑" charset="0"/>
              </a:rPr>
              <a:t>创业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pic>
        <p:nvPicPr>
          <p:cNvPr id="3" name="图片 2" descr="1411714050432638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67310" y="2049145"/>
            <a:ext cx="3078480" cy="2062480"/>
          </a:xfrm>
          <a:prstGeom prst="rect">
            <a:avLst/>
          </a:prstGeom>
        </p:spPr>
      </p:pic>
      <p:pic>
        <p:nvPicPr>
          <p:cNvPr id="4" name="图片 3" descr="mp37354086_1445585310788_1_th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3114675" y="1732280"/>
            <a:ext cx="3147695" cy="2360930"/>
          </a:xfrm>
          <a:prstGeom prst="rect">
            <a:avLst/>
          </a:prstGeom>
        </p:spPr>
      </p:pic>
      <p:graphicFrame>
        <p:nvGraphicFramePr>
          <p:cNvPr id="9" name="图表 8"/>
          <p:cNvGraphicFramePr/>
          <p:nvPr/>
        </p:nvGraphicFramePr>
        <p:xfrm>
          <a:off x="160655" y="4188460"/>
          <a:ext cx="2926080" cy="21158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0" name="文本框 19"/>
          <p:cNvSpPr txBox="1"/>
          <p:nvPr/>
        </p:nvSpPr>
        <p:spPr>
          <a:xfrm>
            <a:off x="876300" y="4806950"/>
            <a:ext cx="1581785" cy="9753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800" dirty="0">
                <a:solidFill>
                  <a:srgbClr val="002060"/>
                </a:solidFill>
                <a:latin typeface="微软雅黑" charset="0"/>
                <a:ea typeface="微软雅黑" charset="0"/>
              </a:rPr>
              <a:t>十分</a:t>
            </a:r>
            <a:endParaRPr lang="zh-CN" altLang="en-US" sz="2800" dirty="0">
              <a:solidFill>
                <a:srgbClr val="002060"/>
              </a:solidFill>
              <a:latin typeface="微软雅黑" charset="0"/>
              <a:ea typeface="微软雅黑" charset="0"/>
            </a:endParaRPr>
          </a:p>
          <a:p>
            <a:pPr algn="ctr"/>
            <a:r>
              <a:rPr lang="zh-CN" altLang="en-US" sz="2800" dirty="0">
                <a:solidFill>
                  <a:srgbClr val="002060"/>
                </a:solidFill>
                <a:latin typeface="微软雅黑" charset="0"/>
                <a:ea typeface="微软雅黑" charset="0"/>
              </a:rPr>
              <a:t>咖啡</a:t>
            </a:r>
            <a:endParaRPr lang="zh-CN" altLang="en-US" sz="2800" dirty="0">
              <a:solidFill>
                <a:srgbClr val="002060"/>
              </a:solidFill>
              <a:latin typeface="微软雅黑" charset="0"/>
              <a:ea typeface="微软雅黑" charset="0"/>
            </a:endParaRPr>
          </a:p>
        </p:txBody>
      </p:sp>
      <p:pic>
        <p:nvPicPr>
          <p:cNvPr id="21" name="图片 20" descr="154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>
          <a:xfrm>
            <a:off x="6238875" y="2035810"/>
            <a:ext cx="2756535" cy="2035810"/>
          </a:xfrm>
          <a:prstGeom prst="rect">
            <a:avLst/>
          </a:prstGeom>
        </p:spPr>
      </p:pic>
      <p:graphicFrame>
        <p:nvGraphicFramePr>
          <p:cNvPr id="22" name="图表 21"/>
          <p:cNvGraphicFramePr/>
          <p:nvPr/>
        </p:nvGraphicFramePr>
        <p:xfrm>
          <a:off x="3495040" y="4283075"/>
          <a:ext cx="2847340" cy="2184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3" name="文本框 22"/>
          <p:cNvSpPr txBox="1"/>
          <p:nvPr/>
        </p:nvSpPr>
        <p:spPr>
          <a:xfrm>
            <a:off x="4062730" y="5041900"/>
            <a:ext cx="1581785" cy="5486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800" dirty="0">
                <a:solidFill>
                  <a:srgbClr val="002060"/>
                </a:solidFill>
                <a:latin typeface="微软雅黑" charset="0"/>
                <a:ea typeface="微软雅黑" charset="0"/>
              </a:rPr>
              <a:t>实习僧</a:t>
            </a:r>
            <a:endParaRPr lang="zh-CN" altLang="en-US" sz="2800" dirty="0">
              <a:solidFill>
                <a:srgbClr val="002060"/>
              </a:solidFill>
              <a:latin typeface="微软雅黑" charset="0"/>
              <a:ea typeface="微软雅黑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Click="0">
        <p15:prstTrans prst="crush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1523993" y="5"/>
            <a:ext cx="12192000" cy="68580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885690" y="3344545"/>
            <a:ext cx="3401060" cy="848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>
              <a:buFont typeface="Wingdings" pitchFamily="2" charset="2"/>
              <a:buNone/>
            </a:pP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每一步都是积累的过程，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微软雅黑" charset="0"/>
              <a:ea typeface="微软雅黑" charset="0"/>
            </a:endParaRPr>
          </a:p>
          <a:p>
            <a:pPr indent="0">
              <a:buFont typeface="Wingdings" pitchFamily="2" charset="2"/>
              <a:buNone/>
            </a:pP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所以要一步步走！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8" name="任意多边形 7"/>
          <p:cNvSpPr/>
          <p:nvPr/>
        </p:nvSpPr>
        <p:spPr>
          <a:xfrm>
            <a:off x="945749" y="2314950"/>
            <a:ext cx="3613038" cy="3613038"/>
          </a:xfrm>
          <a:custGeom>
            <a:avLst/>
            <a:gdLst>
              <a:gd name="connsiteX0" fmla="*/ 0 w 5418667"/>
              <a:gd name="connsiteY0" fmla="*/ 2709334 h 5418667"/>
              <a:gd name="connsiteX1" fmla="*/ 2709334 w 5418667"/>
              <a:gd name="connsiteY1" fmla="*/ 0 h 5418667"/>
              <a:gd name="connsiteX2" fmla="*/ 5418668 w 5418667"/>
              <a:gd name="connsiteY2" fmla="*/ 2709334 h 5418667"/>
              <a:gd name="connsiteX3" fmla="*/ 2709334 w 5418667"/>
              <a:gd name="connsiteY3" fmla="*/ 5418668 h 5418667"/>
              <a:gd name="connsiteX4" fmla="*/ 0 w 5418667"/>
              <a:gd name="connsiteY4" fmla="*/ 2709334 h 54186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18667" h="5418667">
                <a:moveTo>
                  <a:pt x="0" y="2709334"/>
                </a:moveTo>
                <a:cubicBezTo>
                  <a:pt x="0" y="1213010"/>
                  <a:pt x="1213010" y="0"/>
                  <a:pt x="2709334" y="0"/>
                </a:cubicBezTo>
                <a:cubicBezTo>
                  <a:pt x="4205658" y="0"/>
                  <a:pt x="5418668" y="1213010"/>
                  <a:pt x="5418668" y="2709334"/>
                </a:cubicBezTo>
                <a:cubicBezTo>
                  <a:pt x="5418668" y="4205658"/>
                  <a:pt x="4205658" y="5418668"/>
                  <a:pt x="2709334" y="5418668"/>
                </a:cubicBezTo>
                <a:cubicBezTo>
                  <a:pt x="1213010" y="5418668"/>
                  <a:pt x="0" y="4205658"/>
                  <a:pt x="0" y="2709334"/>
                </a:cubicBezTo>
                <a:close/>
              </a:path>
            </a:pathLst>
          </a:custGeom>
          <a:solidFill>
            <a:srgbClr val="002060">
              <a:alpha val="25000"/>
            </a:srgbClr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6">
              <a:shade val="80000"/>
              <a:hueOff val="0"/>
              <a:satOff val="0"/>
              <a:lumOff val="0"/>
              <a:alphaOff val="0"/>
            </a:schemeClr>
          </a:fillRef>
          <a:effectRef idx="0">
            <a:schemeClr val="accent6">
              <a:shade val="8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143828" tIns="462957" rIns="2143828" bIns="4526958" numCol="1" spcCol="1270" anchor="ctr" anchorCtr="0">
            <a:noAutofit/>
          </a:bodyPr>
          <a:lstStyle/>
          <a:p>
            <a:pPr lvl="0" algn="ctr" defTabSz="12001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2700" kern="1200"/>
          </a:p>
        </p:txBody>
      </p:sp>
      <p:sp>
        <p:nvSpPr>
          <p:cNvPr id="9" name="任意多边形 8"/>
          <p:cNvSpPr/>
          <p:nvPr/>
        </p:nvSpPr>
        <p:spPr>
          <a:xfrm>
            <a:off x="1306418" y="3010253"/>
            <a:ext cx="2890430" cy="2890430"/>
          </a:xfrm>
          <a:custGeom>
            <a:avLst/>
            <a:gdLst>
              <a:gd name="connsiteX0" fmla="*/ 0 w 4334933"/>
              <a:gd name="connsiteY0" fmla="*/ 2167467 h 4334933"/>
              <a:gd name="connsiteX1" fmla="*/ 2167467 w 4334933"/>
              <a:gd name="connsiteY1" fmla="*/ 0 h 4334933"/>
              <a:gd name="connsiteX2" fmla="*/ 4334934 w 4334933"/>
              <a:gd name="connsiteY2" fmla="*/ 2167467 h 4334933"/>
              <a:gd name="connsiteX3" fmla="*/ 2167467 w 4334933"/>
              <a:gd name="connsiteY3" fmla="*/ 4334934 h 4334933"/>
              <a:gd name="connsiteX4" fmla="*/ 0 w 4334933"/>
              <a:gd name="connsiteY4" fmla="*/ 2167467 h 43349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34933" h="4334933">
                <a:moveTo>
                  <a:pt x="0" y="2167467"/>
                </a:moveTo>
                <a:cubicBezTo>
                  <a:pt x="0" y="970408"/>
                  <a:pt x="970408" y="0"/>
                  <a:pt x="2167467" y="0"/>
                </a:cubicBezTo>
                <a:cubicBezTo>
                  <a:pt x="3364526" y="0"/>
                  <a:pt x="4334934" y="970408"/>
                  <a:pt x="4334934" y="2167467"/>
                </a:cubicBezTo>
                <a:cubicBezTo>
                  <a:pt x="4334934" y="3364526"/>
                  <a:pt x="3364526" y="4334934"/>
                  <a:pt x="2167467" y="4334934"/>
                </a:cubicBezTo>
                <a:cubicBezTo>
                  <a:pt x="970408" y="4334934"/>
                  <a:pt x="0" y="3364526"/>
                  <a:pt x="0" y="2167467"/>
                </a:cubicBezTo>
                <a:close/>
              </a:path>
            </a:pathLst>
          </a:custGeom>
          <a:solidFill>
            <a:srgbClr val="002060">
              <a:alpha val="35000"/>
            </a:srgbClr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6">
              <a:shade val="80000"/>
              <a:hueOff val="107093"/>
              <a:satOff val="-4298"/>
              <a:lumOff val="9209"/>
              <a:alphaOff val="0"/>
            </a:schemeClr>
          </a:fillRef>
          <a:effectRef idx="0">
            <a:schemeClr val="accent6">
              <a:shade val="80000"/>
              <a:hueOff val="107093"/>
              <a:satOff val="-4298"/>
              <a:lumOff val="9209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594849" tIns="445008" rIns="1594849" bIns="3479461" numCol="1" spcCol="1270" anchor="ctr" anchorCtr="0">
            <a:noAutofit/>
          </a:bodyPr>
          <a:lstStyle/>
          <a:p>
            <a:pPr lvl="0" algn="ctr" defTabSz="1155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2600" kern="1200"/>
          </a:p>
        </p:txBody>
      </p:sp>
      <p:sp>
        <p:nvSpPr>
          <p:cNvPr id="10" name="任意多边形 9"/>
          <p:cNvSpPr/>
          <p:nvPr/>
        </p:nvSpPr>
        <p:spPr>
          <a:xfrm>
            <a:off x="1667722" y="3732860"/>
            <a:ext cx="2167822" cy="2167822"/>
          </a:xfrm>
          <a:custGeom>
            <a:avLst/>
            <a:gdLst>
              <a:gd name="connsiteX0" fmla="*/ 0 w 3251200"/>
              <a:gd name="connsiteY0" fmla="*/ 1625600 h 3251200"/>
              <a:gd name="connsiteX1" fmla="*/ 1625600 w 3251200"/>
              <a:gd name="connsiteY1" fmla="*/ 0 h 3251200"/>
              <a:gd name="connsiteX2" fmla="*/ 3251200 w 3251200"/>
              <a:gd name="connsiteY2" fmla="*/ 1625600 h 3251200"/>
              <a:gd name="connsiteX3" fmla="*/ 1625600 w 3251200"/>
              <a:gd name="connsiteY3" fmla="*/ 3251200 h 3251200"/>
              <a:gd name="connsiteX4" fmla="*/ 0 w 3251200"/>
              <a:gd name="connsiteY4" fmla="*/ 1625600 h 3251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51200" h="3251200">
                <a:moveTo>
                  <a:pt x="0" y="1625600"/>
                </a:moveTo>
                <a:cubicBezTo>
                  <a:pt x="0" y="727806"/>
                  <a:pt x="727806" y="0"/>
                  <a:pt x="1625600" y="0"/>
                </a:cubicBezTo>
                <a:cubicBezTo>
                  <a:pt x="2523394" y="0"/>
                  <a:pt x="3251200" y="727806"/>
                  <a:pt x="3251200" y="1625600"/>
                </a:cubicBezTo>
                <a:cubicBezTo>
                  <a:pt x="3251200" y="2523394"/>
                  <a:pt x="2523394" y="3251200"/>
                  <a:pt x="1625600" y="3251200"/>
                </a:cubicBezTo>
                <a:cubicBezTo>
                  <a:pt x="727806" y="3251200"/>
                  <a:pt x="0" y="2523394"/>
                  <a:pt x="0" y="1625600"/>
                </a:cubicBezTo>
                <a:close/>
              </a:path>
            </a:pathLst>
          </a:custGeom>
          <a:solidFill>
            <a:srgbClr val="002060">
              <a:alpha val="45000"/>
            </a:srgbClr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6">
              <a:shade val="80000"/>
              <a:hueOff val="214187"/>
              <a:satOff val="-8601"/>
              <a:lumOff val="18419"/>
              <a:alphaOff val="0"/>
            </a:schemeClr>
          </a:fillRef>
          <a:effectRef idx="0">
            <a:schemeClr val="accent6">
              <a:shade val="80000"/>
              <a:hueOff val="214187"/>
              <a:satOff val="-8601"/>
              <a:lumOff val="18419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045871" tIns="421640" rIns="1045870" bIns="2453640" numCol="1" spcCol="1270" anchor="ctr" anchorCtr="0">
            <a:noAutofit/>
          </a:bodyPr>
          <a:lstStyle/>
          <a:p>
            <a:pPr lvl="0" algn="ctr" defTabSz="1111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2500" kern="1200"/>
          </a:p>
        </p:txBody>
      </p:sp>
      <p:sp>
        <p:nvSpPr>
          <p:cNvPr id="11" name="任意多边形 10"/>
          <p:cNvSpPr/>
          <p:nvPr/>
        </p:nvSpPr>
        <p:spPr>
          <a:xfrm>
            <a:off x="2029026" y="4455467"/>
            <a:ext cx="1445215" cy="1445215"/>
          </a:xfrm>
          <a:custGeom>
            <a:avLst/>
            <a:gdLst>
              <a:gd name="connsiteX0" fmla="*/ 0 w 2167466"/>
              <a:gd name="connsiteY0" fmla="*/ 1083733 h 2167466"/>
              <a:gd name="connsiteX1" fmla="*/ 1083733 w 2167466"/>
              <a:gd name="connsiteY1" fmla="*/ 0 h 2167466"/>
              <a:gd name="connsiteX2" fmla="*/ 2167466 w 2167466"/>
              <a:gd name="connsiteY2" fmla="*/ 1083733 h 2167466"/>
              <a:gd name="connsiteX3" fmla="*/ 1083733 w 2167466"/>
              <a:gd name="connsiteY3" fmla="*/ 2167466 h 2167466"/>
              <a:gd name="connsiteX4" fmla="*/ 0 w 2167466"/>
              <a:gd name="connsiteY4" fmla="*/ 1083733 h 21674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67466" h="2167466">
                <a:moveTo>
                  <a:pt x="0" y="1083733"/>
                </a:moveTo>
                <a:cubicBezTo>
                  <a:pt x="0" y="485204"/>
                  <a:pt x="485204" y="0"/>
                  <a:pt x="1083733" y="0"/>
                </a:cubicBezTo>
                <a:cubicBezTo>
                  <a:pt x="1682262" y="0"/>
                  <a:pt x="2167466" y="485204"/>
                  <a:pt x="2167466" y="1083733"/>
                </a:cubicBezTo>
                <a:cubicBezTo>
                  <a:pt x="2167466" y="1682262"/>
                  <a:pt x="1682262" y="2167466"/>
                  <a:pt x="1083733" y="2167466"/>
                </a:cubicBezTo>
                <a:cubicBezTo>
                  <a:pt x="485204" y="2167466"/>
                  <a:pt x="0" y="1682262"/>
                  <a:pt x="0" y="1083733"/>
                </a:cubicBezTo>
                <a:close/>
              </a:path>
            </a:pathLst>
          </a:custGeom>
          <a:solidFill>
            <a:srgbClr val="002060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6">
              <a:shade val="80000"/>
              <a:hueOff val="321280"/>
              <a:satOff val="-12904"/>
              <a:lumOff val="27628"/>
              <a:alphaOff val="0"/>
            </a:schemeClr>
          </a:fillRef>
          <a:effectRef idx="0">
            <a:schemeClr val="accent6">
              <a:shade val="80000"/>
              <a:hueOff val="321280"/>
              <a:satOff val="-12904"/>
              <a:lumOff val="27628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66338" tIns="790786" rIns="566338" bIns="790787" numCol="1" spcCol="1270" anchor="ctr" anchorCtr="0">
            <a:noAutofit/>
          </a:bodyPr>
          <a:lstStyle/>
          <a:p>
            <a:pPr lvl="0" algn="ctr" defTabSz="1555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500" kern="1200"/>
          </a:p>
        </p:txBody>
      </p:sp>
      <p:sp>
        <p:nvSpPr>
          <p:cNvPr id="12" name="文本框 11"/>
          <p:cNvSpPr txBox="1"/>
          <p:nvPr/>
        </p:nvSpPr>
        <p:spPr>
          <a:xfrm>
            <a:off x="2431592" y="4644369"/>
            <a:ext cx="640080" cy="3848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学习</a:t>
            </a:r>
            <a:endParaRPr lang="zh-CN" altLang="en-US" dirty="0">
              <a:solidFill>
                <a:schemeClr val="bg1"/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431592" y="3921762"/>
            <a:ext cx="640080" cy="3848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科创</a:t>
            </a:r>
            <a:endParaRPr lang="zh-CN" altLang="en-US" dirty="0">
              <a:solidFill>
                <a:schemeClr val="bg1"/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431591" y="3200289"/>
            <a:ext cx="640080" cy="3848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工作</a:t>
            </a:r>
            <a:endParaRPr lang="zh-CN" altLang="en-US" dirty="0">
              <a:solidFill>
                <a:schemeClr val="bg1"/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387509" y="2464283"/>
            <a:ext cx="640080" cy="3848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创业</a:t>
            </a:r>
            <a:endParaRPr lang="zh-CN" altLang="en-US" dirty="0">
              <a:solidFill>
                <a:schemeClr val="bg1"/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16" name="剪去单角的矩形 15"/>
          <p:cNvSpPr/>
          <p:nvPr/>
        </p:nvSpPr>
        <p:spPr>
          <a:xfrm flipV="1">
            <a:off x="-1523993" y="566676"/>
            <a:ext cx="6120000" cy="540000"/>
          </a:xfrm>
          <a:prstGeom prst="snip1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标题 1"/>
          <p:cNvSpPr>
            <a:spLocks noGrp="1"/>
          </p:cNvSpPr>
          <p:nvPr>
            <p:ph type="title"/>
          </p:nvPr>
        </p:nvSpPr>
        <p:spPr>
          <a:xfrm>
            <a:off x="-936625" y="212090"/>
            <a:ext cx="6836410" cy="1325880"/>
          </a:xfrm>
        </p:spPr>
        <p:txBody>
          <a:bodyPr>
            <a:normAutofit/>
          </a:bodyPr>
          <a:p>
            <a:r>
              <a:rPr lang="zh-CN" altLang="en-US" sz="2400" dirty="0" smtClean="0">
                <a:solidFill>
                  <a:schemeClr val="bg1"/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             </a:t>
            </a:r>
            <a:r>
              <a:rPr lang="zh-CN" altLang="en-US" sz="2400" dirty="0" smtClean="0">
                <a:solidFill>
                  <a:schemeClr val="bg1"/>
                </a:solidFill>
                <a:latin typeface="苹方 细体" panose="020B0200000000000000" pitchFamily="34" charset="-122"/>
                <a:ea typeface="苹方 细体" panose="020B0200000000000000" pitchFamily="34" charset="-122"/>
                <a:sym typeface="+mn-ea"/>
              </a:rPr>
              <a:t>             </a:t>
            </a:r>
            <a:r>
              <a:rPr lang="zh-CN" altLang="en-US" sz="2400" b="1" dirty="0" smtClean="0">
                <a:solidFill>
                  <a:schemeClr val="bg1"/>
                </a:solidFill>
                <a:latin typeface="微软雅黑" charset="0"/>
                <a:ea typeface="微软雅黑" charset="0"/>
                <a:sym typeface="微软雅黑" charset="0"/>
              </a:rPr>
              <a:t>创业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1523993" y="5"/>
            <a:ext cx="12192000" cy="6858000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3340735" y="1940560"/>
            <a:ext cx="2746375" cy="2328545"/>
          </a:xfrm>
          <a:custGeom>
            <a:avLst/>
            <a:gdLst/>
            <a:ahLst/>
            <a:cxnLst/>
            <a:rect l="l" t="t" r="r" b="b"/>
            <a:pathLst>
              <a:path w="3600000" h="3600000">
                <a:moveTo>
                  <a:pt x="1582235" y="1613563"/>
                </a:moveTo>
                <a:lnTo>
                  <a:pt x="1582644" y="1613563"/>
                </a:lnTo>
                <a:lnTo>
                  <a:pt x="1675141" y="1877547"/>
                </a:lnTo>
                <a:lnTo>
                  <a:pt x="1490966" y="1877547"/>
                </a:lnTo>
                <a:close/>
                <a:moveTo>
                  <a:pt x="430231" y="1543167"/>
                </a:moveTo>
                <a:cubicBezTo>
                  <a:pt x="428048" y="1543167"/>
                  <a:pt x="426070" y="1543713"/>
                  <a:pt x="424296" y="1544804"/>
                </a:cubicBezTo>
                <a:cubicBezTo>
                  <a:pt x="422523" y="1545896"/>
                  <a:pt x="421090" y="1547669"/>
                  <a:pt x="419999" y="1550125"/>
                </a:cubicBezTo>
                <a:cubicBezTo>
                  <a:pt x="418908" y="1552581"/>
                  <a:pt x="418021" y="1555787"/>
                  <a:pt x="417339" y="1559743"/>
                </a:cubicBezTo>
                <a:cubicBezTo>
                  <a:pt x="416657" y="1563699"/>
                  <a:pt x="416315" y="1568270"/>
                  <a:pt x="416315" y="1573454"/>
                </a:cubicBezTo>
                <a:cubicBezTo>
                  <a:pt x="416315" y="1578638"/>
                  <a:pt x="416657" y="1583140"/>
                  <a:pt x="417339" y="1586960"/>
                </a:cubicBezTo>
                <a:cubicBezTo>
                  <a:pt x="418021" y="1590780"/>
                  <a:pt x="418908" y="1593849"/>
                  <a:pt x="419999" y="1596169"/>
                </a:cubicBezTo>
                <a:cubicBezTo>
                  <a:pt x="421090" y="1598488"/>
                  <a:pt x="422523" y="1600193"/>
                  <a:pt x="424296" y="1601285"/>
                </a:cubicBezTo>
                <a:cubicBezTo>
                  <a:pt x="426070" y="1602376"/>
                  <a:pt x="428048" y="1602922"/>
                  <a:pt x="430231" y="1602922"/>
                </a:cubicBezTo>
                <a:lnTo>
                  <a:pt x="579208" y="1602922"/>
                </a:lnTo>
                <a:lnTo>
                  <a:pt x="579208" y="2062131"/>
                </a:lnTo>
                <a:cubicBezTo>
                  <a:pt x="579208" y="2064314"/>
                  <a:pt x="579754" y="2066224"/>
                  <a:pt x="580845" y="2067861"/>
                </a:cubicBezTo>
                <a:cubicBezTo>
                  <a:pt x="581936" y="2069498"/>
                  <a:pt x="583846" y="2070794"/>
                  <a:pt x="586575" y="2071749"/>
                </a:cubicBezTo>
                <a:cubicBezTo>
                  <a:pt x="589303" y="2072704"/>
                  <a:pt x="592987" y="2073523"/>
                  <a:pt x="597625" y="2074205"/>
                </a:cubicBezTo>
                <a:cubicBezTo>
                  <a:pt x="602264" y="2074887"/>
                  <a:pt x="607857" y="2075228"/>
                  <a:pt x="614406" y="2075228"/>
                </a:cubicBezTo>
                <a:cubicBezTo>
                  <a:pt x="621227" y="2075228"/>
                  <a:pt x="626889" y="2074887"/>
                  <a:pt x="631391" y="2074205"/>
                </a:cubicBezTo>
                <a:cubicBezTo>
                  <a:pt x="635893" y="2073523"/>
                  <a:pt x="639508" y="2072704"/>
                  <a:pt x="642237" y="2071749"/>
                </a:cubicBezTo>
                <a:cubicBezTo>
                  <a:pt x="644965" y="2070794"/>
                  <a:pt x="646875" y="2069498"/>
                  <a:pt x="647966" y="2067861"/>
                </a:cubicBezTo>
                <a:cubicBezTo>
                  <a:pt x="649058" y="2066224"/>
                  <a:pt x="649604" y="2064314"/>
                  <a:pt x="649604" y="2062131"/>
                </a:cubicBezTo>
                <a:lnTo>
                  <a:pt x="649604" y="1602922"/>
                </a:lnTo>
                <a:lnTo>
                  <a:pt x="798580" y="1602922"/>
                </a:lnTo>
                <a:cubicBezTo>
                  <a:pt x="800763" y="1602922"/>
                  <a:pt x="802741" y="1602376"/>
                  <a:pt x="804515" y="1601285"/>
                </a:cubicBezTo>
                <a:cubicBezTo>
                  <a:pt x="806288" y="1600193"/>
                  <a:pt x="807789" y="1598488"/>
                  <a:pt x="809017" y="1596169"/>
                </a:cubicBezTo>
                <a:cubicBezTo>
                  <a:pt x="810245" y="1593849"/>
                  <a:pt x="811132" y="1590780"/>
                  <a:pt x="811677" y="1586960"/>
                </a:cubicBezTo>
                <a:cubicBezTo>
                  <a:pt x="812223" y="1583140"/>
                  <a:pt x="812496" y="1578638"/>
                  <a:pt x="812496" y="1573454"/>
                </a:cubicBezTo>
                <a:cubicBezTo>
                  <a:pt x="812496" y="1568270"/>
                  <a:pt x="812223" y="1563699"/>
                  <a:pt x="811677" y="1559743"/>
                </a:cubicBezTo>
                <a:cubicBezTo>
                  <a:pt x="811132" y="1555787"/>
                  <a:pt x="810245" y="1552581"/>
                  <a:pt x="809017" y="1550125"/>
                </a:cubicBezTo>
                <a:cubicBezTo>
                  <a:pt x="807789" y="1547669"/>
                  <a:pt x="806288" y="1545896"/>
                  <a:pt x="804515" y="1544804"/>
                </a:cubicBezTo>
                <a:cubicBezTo>
                  <a:pt x="802741" y="1543713"/>
                  <a:pt x="800763" y="1543167"/>
                  <a:pt x="798580" y="1543167"/>
                </a:cubicBezTo>
                <a:close/>
                <a:moveTo>
                  <a:pt x="2265518" y="1541939"/>
                </a:moveTo>
                <a:cubicBezTo>
                  <a:pt x="2258322" y="1541939"/>
                  <a:pt x="2252492" y="1542212"/>
                  <a:pt x="2248028" y="1542758"/>
                </a:cubicBezTo>
                <a:cubicBezTo>
                  <a:pt x="2243564" y="1543304"/>
                  <a:pt x="2239965" y="1544190"/>
                  <a:pt x="2237230" y="1545418"/>
                </a:cubicBezTo>
                <a:cubicBezTo>
                  <a:pt x="2234495" y="1546646"/>
                  <a:pt x="2232552" y="1548079"/>
                  <a:pt x="2231401" y="1549716"/>
                </a:cubicBezTo>
                <a:cubicBezTo>
                  <a:pt x="2230250" y="1551353"/>
                  <a:pt x="2229674" y="1553126"/>
                  <a:pt x="2229674" y="1555036"/>
                </a:cubicBezTo>
                <a:lnTo>
                  <a:pt x="2229674" y="1842349"/>
                </a:lnTo>
                <a:cubicBezTo>
                  <a:pt x="2229674" y="1863904"/>
                  <a:pt x="2229743" y="1886346"/>
                  <a:pt x="2229879" y="1909675"/>
                </a:cubicBezTo>
                <a:cubicBezTo>
                  <a:pt x="2230016" y="1933004"/>
                  <a:pt x="2230357" y="1955446"/>
                  <a:pt x="2230902" y="1977001"/>
                </a:cubicBezTo>
                <a:lnTo>
                  <a:pt x="2230493" y="1977001"/>
                </a:lnTo>
                <a:cubicBezTo>
                  <a:pt x="2224162" y="1964177"/>
                  <a:pt x="2217767" y="1951421"/>
                  <a:pt x="2211308" y="1938734"/>
                </a:cubicBezTo>
                <a:cubicBezTo>
                  <a:pt x="2204849" y="1926046"/>
                  <a:pt x="2198323" y="1913154"/>
                  <a:pt x="2191730" y="1900057"/>
                </a:cubicBezTo>
                <a:cubicBezTo>
                  <a:pt x="2185137" y="1886960"/>
                  <a:pt x="2178280" y="1873659"/>
                  <a:pt x="2171161" y="1860153"/>
                </a:cubicBezTo>
                <a:cubicBezTo>
                  <a:pt x="2164041" y="1846646"/>
                  <a:pt x="2156657" y="1832799"/>
                  <a:pt x="2149008" y="1818611"/>
                </a:cubicBezTo>
                <a:lnTo>
                  <a:pt x="2024806" y="1586141"/>
                </a:lnTo>
                <a:cubicBezTo>
                  <a:pt x="2020321" y="1577683"/>
                  <a:pt x="2016036" y="1570657"/>
                  <a:pt x="2011952" y="1565064"/>
                </a:cubicBezTo>
                <a:cubicBezTo>
                  <a:pt x="2007868" y="1559470"/>
                  <a:pt x="2003644" y="1555104"/>
                  <a:pt x="1999280" y="1551967"/>
                </a:cubicBezTo>
                <a:cubicBezTo>
                  <a:pt x="1994917" y="1548829"/>
                  <a:pt x="1989988" y="1546578"/>
                  <a:pt x="1984495" y="1545214"/>
                </a:cubicBezTo>
                <a:cubicBezTo>
                  <a:pt x="1979002" y="1543849"/>
                  <a:pt x="1972173" y="1543167"/>
                  <a:pt x="1964009" y="1543167"/>
                </a:cubicBezTo>
                <a:lnTo>
                  <a:pt x="1929367" y="1543167"/>
                </a:lnTo>
                <a:cubicBezTo>
                  <a:pt x="1922047" y="1543167"/>
                  <a:pt x="1915289" y="1545486"/>
                  <a:pt x="1909092" y="1550125"/>
                </a:cubicBezTo>
                <a:cubicBezTo>
                  <a:pt x="1902895" y="1554763"/>
                  <a:pt x="1899797" y="1562540"/>
                  <a:pt x="1899797" y="1573454"/>
                </a:cubicBezTo>
                <a:lnTo>
                  <a:pt x="1899797" y="2062131"/>
                </a:lnTo>
                <a:cubicBezTo>
                  <a:pt x="1899797" y="2064041"/>
                  <a:pt x="1900373" y="2065883"/>
                  <a:pt x="1901524" y="2067656"/>
                </a:cubicBezTo>
                <a:cubicBezTo>
                  <a:pt x="1902675" y="2069430"/>
                  <a:pt x="1904546" y="2070794"/>
                  <a:pt x="1907138" y="2071749"/>
                </a:cubicBezTo>
                <a:cubicBezTo>
                  <a:pt x="1909731" y="2072704"/>
                  <a:pt x="1913257" y="2073523"/>
                  <a:pt x="1917719" y="2074205"/>
                </a:cubicBezTo>
                <a:cubicBezTo>
                  <a:pt x="1922180" y="2074887"/>
                  <a:pt x="1927867" y="2075228"/>
                  <a:pt x="1934777" y="2075228"/>
                </a:cubicBezTo>
                <a:cubicBezTo>
                  <a:pt x="1941688" y="2075228"/>
                  <a:pt x="1947375" y="2074887"/>
                  <a:pt x="1951839" y="2074205"/>
                </a:cubicBezTo>
                <a:cubicBezTo>
                  <a:pt x="1956303" y="2073523"/>
                  <a:pt x="1959902" y="2072704"/>
                  <a:pt x="1962637" y="2071749"/>
                </a:cubicBezTo>
                <a:cubicBezTo>
                  <a:pt x="1965372" y="2070794"/>
                  <a:pt x="1967315" y="2069430"/>
                  <a:pt x="1968466" y="2067656"/>
                </a:cubicBezTo>
                <a:cubicBezTo>
                  <a:pt x="1969617" y="2065883"/>
                  <a:pt x="1970193" y="2064041"/>
                  <a:pt x="1970193" y="2062131"/>
                </a:cubicBezTo>
                <a:lnTo>
                  <a:pt x="1970193" y="1742485"/>
                </a:lnTo>
                <a:cubicBezTo>
                  <a:pt x="1970193" y="1722294"/>
                  <a:pt x="1970056" y="1701967"/>
                  <a:pt x="1969783" y="1681503"/>
                </a:cubicBezTo>
                <a:cubicBezTo>
                  <a:pt x="1969511" y="1661039"/>
                  <a:pt x="1969101" y="1640985"/>
                  <a:pt x="1968556" y="1621339"/>
                </a:cubicBezTo>
                <a:lnTo>
                  <a:pt x="1969374" y="1621339"/>
                </a:lnTo>
                <a:cubicBezTo>
                  <a:pt x="1976767" y="1637437"/>
                  <a:pt x="1984753" y="1654013"/>
                  <a:pt x="1993333" y="1671066"/>
                </a:cubicBezTo>
                <a:cubicBezTo>
                  <a:pt x="2001913" y="1688120"/>
                  <a:pt x="2010426" y="1704423"/>
                  <a:pt x="2018871" y="1719975"/>
                </a:cubicBezTo>
                <a:lnTo>
                  <a:pt x="2180433" y="2021203"/>
                </a:lnTo>
                <a:cubicBezTo>
                  <a:pt x="2185976" y="2031844"/>
                  <a:pt x="2191216" y="2040576"/>
                  <a:pt x="2196155" y="2047397"/>
                </a:cubicBezTo>
                <a:cubicBezTo>
                  <a:pt x="2201094" y="2054218"/>
                  <a:pt x="2206032" y="2059607"/>
                  <a:pt x="2210969" y="2063563"/>
                </a:cubicBezTo>
                <a:cubicBezTo>
                  <a:pt x="2215906" y="2067520"/>
                  <a:pt x="2221127" y="2070248"/>
                  <a:pt x="2226630" y="2071749"/>
                </a:cubicBezTo>
                <a:cubicBezTo>
                  <a:pt x="2232135" y="2073250"/>
                  <a:pt x="2238555" y="2074000"/>
                  <a:pt x="2245892" y="2074000"/>
                </a:cubicBezTo>
                <a:lnTo>
                  <a:pt x="2269170" y="2074000"/>
                </a:lnTo>
                <a:cubicBezTo>
                  <a:pt x="2272840" y="2074000"/>
                  <a:pt x="2276510" y="2073454"/>
                  <a:pt x="2280179" y="2072363"/>
                </a:cubicBezTo>
                <a:cubicBezTo>
                  <a:pt x="2283847" y="2071271"/>
                  <a:pt x="2287163" y="2069498"/>
                  <a:pt x="2290126" y="2067042"/>
                </a:cubicBezTo>
                <a:cubicBezTo>
                  <a:pt x="2293089" y="2064587"/>
                  <a:pt x="2295487" y="2061449"/>
                  <a:pt x="2297320" y="2057629"/>
                </a:cubicBezTo>
                <a:cubicBezTo>
                  <a:pt x="2299154" y="2053809"/>
                  <a:pt x="2300070" y="2049171"/>
                  <a:pt x="2300070" y="2043713"/>
                </a:cubicBezTo>
                <a:lnTo>
                  <a:pt x="2300070" y="1555036"/>
                </a:lnTo>
                <a:cubicBezTo>
                  <a:pt x="2300070" y="1553126"/>
                  <a:pt x="2299495" y="1551353"/>
                  <a:pt x="2298344" y="1549716"/>
                </a:cubicBezTo>
                <a:cubicBezTo>
                  <a:pt x="2297192" y="1548079"/>
                  <a:pt x="2295321" y="1546646"/>
                  <a:pt x="2292729" y="1545418"/>
                </a:cubicBezTo>
                <a:cubicBezTo>
                  <a:pt x="2290137" y="1544190"/>
                  <a:pt x="2286537" y="1543304"/>
                  <a:pt x="2281931" y="1542758"/>
                </a:cubicBezTo>
                <a:cubicBezTo>
                  <a:pt x="2277324" y="1542212"/>
                  <a:pt x="2271854" y="1541939"/>
                  <a:pt x="2265518" y="1541939"/>
                </a:cubicBezTo>
                <a:close/>
                <a:moveTo>
                  <a:pt x="2477920" y="1540712"/>
                </a:moveTo>
                <a:cubicBezTo>
                  <a:pt x="2471371" y="1540712"/>
                  <a:pt x="2465778" y="1541053"/>
                  <a:pt x="2461139" y="1541735"/>
                </a:cubicBezTo>
                <a:cubicBezTo>
                  <a:pt x="2456501" y="1542417"/>
                  <a:pt x="2452817" y="1543235"/>
                  <a:pt x="2450089" y="1544190"/>
                </a:cubicBezTo>
                <a:cubicBezTo>
                  <a:pt x="2447360" y="1545145"/>
                  <a:pt x="2445451" y="1546441"/>
                  <a:pt x="2444359" y="1548079"/>
                </a:cubicBezTo>
                <a:cubicBezTo>
                  <a:pt x="2443268" y="1549716"/>
                  <a:pt x="2442722" y="1551626"/>
                  <a:pt x="2442722" y="1553808"/>
                </a:cubicBezTo>
                <a:lnTo>
                  <a:pt x="2442722" y="2062131"/>
                </a:lnTo>
                <a:cubicBezTo>
                  <a:pt x="2442722" y="2064041"/>
                  <a:pt x="2443268" y="2065883"/>
                  <a:pt x="2444359" y="2067656"/>
                </a:cubicBezTo>
                <a:cubicBezTo>
                  <a:pt x="2445451" y="2069430"/>
                  <a:pt x="2447360" y="2070794"/>
                  <a:pt x="2450089" y="2071749"/>
                </a:cubicBezTo>
                <a:cubicBezTo>
                  <a:pt x="2452817" y="2072704"/>
                  <a:pt x="2456501" y="2073523"/>
                  <a:pt x="2461139" y="2074205"/>
                </a:cubicBezTo>
                <a:cubicBezTo>
                  <a:pt x="2465778" y="2074887"/>
                  <a:pt x="2471371" y="2075228"/>
                  <a:pt x="2477920" y="2075228"/>
                </a:cubicBezTo>
                <a:cubicBezTo>
                  <a:pt x="2484741" y="2075228"/>
                  <a:pt x="2490403" y="2074887"/>
                  <a:pt x="2494905" y="2074205"/>
                </a:cubicBezTo>
                <a:cubicBezTo>
                  <a:pt x="2499407" y="2073523"/>
                  <a:pt x="2503022" y="2072704"/>
                  <a:pt x="2505751" y="2071749"/>
                </a:cubicBezTo>
                <a:cubicBezTo>
                  <a:pt x="2508479" y="2070794"/>
                  <a:pt x="2510389" y="2069430"/>
                  <a:pt x="2511480" y="2067656"/>
                </a:cubicBezTo>
                <a:cubicBezTo>
                  <a:pt x="2512572" y="2065883"/>
                  <a:pt x="2513118" y="2064041"/>
                  <a:pt x="2513118" y="2062131"/>
                </a:cubicBezTo>
                <a:lnTo>
                  <a:pt x="2513118" y="1797329"/>
                </a:lnTo>
                <a:lnTo>
                  <a:pt x="2707934" y="2062131"/>
                </a:lnTo>
                <a:cubicBezTo>
                  <a:pt x="2709844" y="2064859"/>
                  <a:pt x="2712299" y="2067315"/>
                  <a:pt x="2715301" y="2069498"/>
                </a:cubicBezTo>
                <a:cubicBezTo>
                  <a:pt x="2718302" y="2071681"/>
                  <a:pt x="2722804" y="2073181"/>
                  <a:pt x="2728807" y="2074000"/>
                </a:cubicBezTo>
                <a:cubicBezTo>
                  <a:pt x="2734810" y="2074819"/>
                  <a:pt x="2742586" y="2075228"/>
                  <a:pt x="2752136" y="2075228"/>
                </a:cubicBezTo>
                <a:cubicBezTo>
                  <a:pt x="2759503" y="2075228"/>
                  <a:pt x="2765505" y="2074887"/>
                  <a:pt x="2770144" y="2074205"/>
                </a:cubicBezTo>
                <a:cubicBezTo>
                  <a:pt x="2774782" y="2073523"/>
                  <a:pt x="2778466" y="2072636"/>
                  <a:pt x="2781194" y="2071544"/>
                </a:cubicBezTo>
                <a:cubicBezTo>
                  <a:pt x="2783923" y="2070453"/>
                  <a:pt x="2785765" y="2069020"/>
                  <a:pt x="2786720" y="2067247"/>
                </a:cubicBezTo>
                <a:cubicBezTo>
                  <a:pt x="2787674" y="2065473"/>
                  <a:pt x="2788152" y="2063495"/>
                  <a:pt x="2788152" y="2061312"/>
                </a:cubicBezTo>
                <a:cubicBezTo>
                  <a:pt x="2788152" y="2059675"/>
                  <a:pt x="2787674" y="2057561"/>
                  <a:pt x="2786720" y="2054969"/>
                </a:cubicBezTo>
                <a:cubicBezTo>
                  <a:pt x="2785765" y="2052376"/>
                  <a:pt x="2782968" y="2047533"/>
                  <a:pt x="2778329" y="2040439"/>
                </a:cubicBezTo>
                <a:lnTo>
                  <a:pt x="2589243" y="1789143"/>
                </a:lnTo>
                <a:lnTo>
                  <a:pt x="2764823" y="1579184"/>
                </a:lnTo>
                <a:cubicBezTo>
                  <a:pt x="2769734" y="1572908"/>
                  <a:pt x="2773077" y="1567997"/>
                  <a:pt x="2774850" y="1564450"/>
                </a:cubicBezTo>
                <a:cubicBezTo>
                  <a:pt x="2776624" y="1560903"/>
                  <a:pt x="2777511" y="1557356"/>
                  <a:pt x="2777511" y="1553808"/>
                </a:cubicBezTo>
                <a:cubicBezTo>
                  <a:pt x="2777511" y="1551899"/>
                  <a:pt x="2777033" y="1550125"/>
                  <a:pt x="2776078" y="1548488"/>
                </a:cubicBezTo>
                <a:cubicBezTo>
                  <a:pt x="2775123" y="1546851"/>
                  <a:pt x="2773350" y="1545486"/>
                  <a:pt x="2770758" y="1544395"/>
                </a:cubicBezTo>
                <a:cubicBezTo>
                  <a:pt x="2768166" y="1543304"/>
                  <a:pt x="2764687" y="1542417"/>
                  <a:pt x="2760321" y="1541735"/>
                </a:cubicBezTo>
                <a:cubicBezTo>
                  <a:pt x="2755955" y="1541053"/>
                  <a:pt x="2750226" y="1540712"/>
                  <a:pt x="2743131" y="1540712"/>
                </a:cubicBezTo>
                <a:cubicBezTo>
                  <a:pt x="2736037" y="1540712"/>
                  <a:pt x="2730239" y="1540984"/>
                  <a:pt x="2725737" y="1541530"/>
                </a:cubicBezTo>
                <a:cubicBezTo>
                  <a:pt x="2721235" y="1542076"/>
                  <a:pt x="2717415" y="1542826"/>
                  <a:pt x="2714277" y="1543781"/>
                </a:cubicBezTo>
                <a:cubicBezTo>
                  <a:pt x="2711140" y="1544736"/>
                  <a:pt x="2708479" y="1546032"/>
                  <a:pt x="2706297" y="1547669"/>
                </a:cubicBezTo>
                <a:cubicBezTo>
                  <a:pt x="2704114" y="1549306"/>
                  <a:pt x="2702204" y="1551353"/>
                  <a:pt x="2700567" y="1553808"/>
                </a:cubicBezTo>
                <a:lnTo>
                  <a:pt x="2513118" y="1789143"/>
                </a:lnTo>
                <a:lnTo>
                  <a:pt x="2513118" y="1553808"/>
                </a:lnTo>
                <a:cubicBezTo>
                  <a:pt x="2513118" y="1551626"/>
                  <a:pt x="2512572" y="1549716"/>
                  <a:pt x="2511480" y="1548079"/>
                </a:cubicBezTo>
                <a:cubicBezTo>
                  <a:pt x="2510389" y="1546441"/>
                  <a:pt x="2508479" y="1545145"/>
                  <a:pt x="2505751" y="1544190"/>
                </a:cubicBezTo>
                <a:cubicBezTo>
                  <a:pt x="2503022" y="1543235"/>
                  <a:pt x="2499407" y="1542417"/>
                  <a:pt x="2494905" y="1541735"/>
                </a:cubicBezTo>
                <a:cubicBezTo>
                  <a:pt x="2490403" y="1541053"/>
                  <a:pt x="2484741" y="1540712"/>
                  <a:pt x="2477920" y="1540712"/>
                </a:cubicBezTo>
                <a:close/>
                <a:moveTo>
                  <a:pt x="1584691" y="1540712"/>
                </a:moveTo>
                <a:cubicBezTo>
                  <a:pt x="1576505" y="1540712"/>
                  <a:pt x="1569752" y="1540916"/>
                  <a:pt x="1564431" y="1541326"/>
                </a:cubicBezTo>
                <a:cubicBezTo>
                  <a:pt x="1559111" y="1541735"/>
                  <a:pt x="1554745" y="1542485"/>
                  <a:pt x="1551335" y="1543577"/>
                </a:cubicBezTo>
                <a:cubicBezTo>
                  <a:pt x="1547924" y="1544668"/>
                  <a:pt x="1545332" y="1546169"/>
                  <a:pt x="1543558" y="1548079"/>
                </a:cubicBezTo>
                <a:cubicBezTo>
                  <a:pt x="1541785" y="1549989"/>
                  <a:pt x="1540352" y="1552444"/>
                  <a:pt x="1539261" y="1555446"/>
                </a:cubicBezTo>
                <a:lnTo>
                  <a:pt x="1361634" y="2047397"/>
                </a:lnTo>
                <a:cubicBezTo>
                  <a:pt x="1359452" y="2053400"/>
                  <a:pt x="1358292" y="2058243"/>
                  <a:pt x="1358156" y="2061926"/>
                </a:cubicBezTo>
                <a:cubicBezTo>
                  <a:pt x="1358019" y="2065610"/>
                  <a:pt x="1358974" y="2068407"/>
                  <a:pt x="1361021" y="2070317"/>
                </a:cubicBezTo>
                <a:cubicBezTo>
                  <a:pt x="1363067" y="2072226"/>
                  <a:pt x="1366614" y="2073523"/>
                  <a:pt x="1371662" y="2074205"/>
                </a:cubicBezTo>
                <a:cubicBezTo>
                  <a:pt x="1376709" y="2074887"/>
                  <a:pt x="1383190" y="2075228"/>
                  <a:pt x="1391102" y="2075228"/>
                </a:cubicBezTo>
                <a:cubicBezTo>
                  <a:pt x="1398742" y="2075228"/>
                  <a:pt x="1404950" y="2074955"/>
                  <a:pt x="1409725" y="2074409"/>
                </a:cubicBezTo>
                <a:cubicBezTo>
                  <a:pt x="1414499" y="2073864"/>
                  <a:pt x="1418183" y="2072977"/>
                  <a:pt x="1420775" y="2071749"/>
                </a:cubicBezTo>
                <a:cubicBezTo>
                  <a:pt x="1423367" y="2070521"/>
                  <a:pt x="1425345" y="2069020"/>
                  <a:pt x="1426710" y="2067247"/>
                </a:cubicBezTo>
                <a:cubicBezTo>
                  <a:pt x="1428074" y="2065473"/>
                  <a:pt x="1429165" y="2063359"/>
                  <a:pt x="1429984" y="2060903"/>
                </a:cubicBezTo>
                <a:lnTo>
                  <a:pt x="1473367" y="1933618"/>
                </a:lnTo>
                <a:lnTo>
                  <a:pt x="1693558" y="1933618"/>
                </a:lnTo>
                <a:lnTo>
                  <a:pt x="1738988" y="2062540"/>
                </a:lnTo>
                <a:cubicBezTo>
                  <a:pt x="1740080" y="2064996"/>
                  <a:pt x="1741239" y="2067042"/>
                  <a:pt x="1742467" y="2068679"/>
                </a:cubicBezTo>
                <a:cubicBezTo>
                  <a:pt x="1743695" y="2070317"/>
                  <a:pt x="1745605" y="2071613"/>
                  <a:pt x="1748197" y="2072568"/>
                </a:cubicBezTo>
                <a:cubicBezTo>
                  <a:pt x="1750789" y="2073523"/>
                  <a:pt x="1754609" y="2074205"/>
                  <a:pt x="1759657" y="2074614"/>
                </a:cubicBezTo>
                <a:cubicBezTo>
                  <a:pt x="1764704" y="2075023"/>
                  <a:pt x="1771457" y="2075228"/>
                  <a:pt x="1779916" y="2075228"/>
                </a:cubicBezTo>
                <a:cubicBezTo>
                  <a:pt x="1788374" y="2075228"/>
                  <a:pt x="1795127" y="2074955"/>
                  <a:pt x="1800175" y="2074409"/>
                </a:cubicBezTo>
                <a:cubicBezTo>
                  <a:pt x="1805223" y="2073864"/>
                  <a:pt x="1808838" y="2072636"/>
                  <a:pt x="1811021" y="2070726"/>
                </a:cubicBezTo>
                <a:cubicBezTo>
                  <a:pt x="1813204" y="2068816"/>
                  <a:pt x="1814227" y="2066019"/>
                  <a:pt x="1814091" y="2062336"/>
                </a:cubicBezTo>
                <a:cubicBezTo>
                  <a:pt x="1813954" y="2058652"/>
                  <a:pt x="1812794" y="2053809"/>
                  <a:pt x="1810612" y="2047806"/>
                </a:cubicBezTo>
                <a:lnTo>
                  <a:pt x="1632985" y="1555855"/>
                </a:lnTo>
                <a:cubicBezTo>
                  <a:pt x="1631894" y="1552853"/>
                  <a:pt x="1630393" y="1550330"/>
                  <a:pt x="1628483" y="1548283"/>
                </a:cubicBezTo>
                <a:cubicBezTo>
                  <a:pt x="1626573" y="1546237"/>
                  <a:pt x="1623845" y="1544668"/>
                  <a:pt x="1620298" y="1543577"/>
                </a:cubicBezTo>
                <a:cubicBezTo>
                  <a:pt x="1616751" y="1542485"/>
                  <a:pt x="1612112" y="1541735"/>
                  <a:pt x="1606382" y="1541326"/>
                </a:cubicBezTo>
                <a:cubicBezTo>
                  <a:pt x="1600652" y="1540916"/>
                  <a:pt x="1593422" y="1540712"/>
                  <a:pt x="1584691" y="1540712"/>
                </a:cubicBezTo>
                <a:close/>
                <a:moveTo>
                  <a:pt x="925345" y="1540712"/>
                </a:moveTo>
                <a:cubicBezTo>
                  <a:pt x="918796" y="1540712"/>
                  <a:pt x="913203" y="1541053"/>
                  <a:pt x="908564" y="1541735"/>
                </a:cubicBezTo>
                <a:cubicBezTo>
                  <a:pt x="903926" y="1542417"/>
                  <a:pt x="900242" y="1543235"/>
                  <a:pt x="897514" y="1544190"/>
                </a:cubicBezTo>
                <a:cubicBezTo>
                  <a:pt x="894785" y="1545145"/>
                  <a:pt x="892875" y="1546441"/>
                  <a:pt x="891784" y="1548079"/>
                </a:cubicBezTo>
                <a:cubicBezTo>
                  <a:pt x="890693" y="1549716"/>
                  <a:pt x="890147" y="1551626"/>
                  <a:pt x="890147" y="1553808"/>
                </a:cubicBezTo>
                <a:lnTo>
                  <a:pt x="890147" y="2062131"/>
                </a:lnTo>
                <a:cubicBezTo>
                  <a:pt x="890147" y="2064314"/>
                  <a:pt x="890693" y="2066224"/>
                  <a:pt x="891784" y="2067861"/>
                </a:cubicBezTo>
                <a:cubicBezTo>
                  <a:pt x="892875" y="2069498"/>
                  <a:pt x="894785" y="2070794"/>
                  <a:pt x="897514" y="2071749"/>
                </a:cubicBezTo>
                <a:cubicBezTo>
                  <a:pt x="900242" y="2072704"/>
                  <a:pt x="903926" y="2073523"/>
                  <a:pt x="908564" y="2074205"/>
                </a:cubicBezTo>
                <a:cubicBezTo>
                  <a:pt x="913203" y="2074887"/>
                  <a:pt x="918796" y="2075228"/>
                  <a:pt x="925345" y="2075228"/>
                </a:cubicBezTo>
                <a:cubicBezTo>
                  <a:pt x="932166" y="2075228"/>
                  <a:pt x="937828" y="2074887"/>
                  <a:pt x="942330" y="2074205"/>
                </a:cubicBezTo>
                <a:cubicBezTo>
                  <a:pt x="946832" y="2073523"/>
                  <a:pt x="950447" y="2072704"/>
                  <a:pt x="953176" y="2071749"/>
                </a:cubicBezTo>
                <a:cubicBezTo>
                  <a:pt x="955904" y="2070794"/>
                  <a:pt x="957814" y="2069498"/>
                  <a:pt x="958906" y="2067861"/>
                </a:cubicBezTo>
                <a:cubicBezTo>
                  <a:pt x="959997" y="2066224"/>
                  <a:pt x="960543" y="2064314"/>
                  <a:pt x="960543" y="2062131"/>
                </a:cubicBezTo>
                <a:lnTo>
                  <a:pt x="960543" y="1827206"/>
                </a:lnTo>
                <a:lnTo>
                  <a:pt x="1201607" y="1827206"/>
                </a:lnTo>
                <a:lnTo>
                  <a:pt x="1201607" y="2062131"/>
                </a:lnTo>
                <a:cubicBezTo>
                  <a:pt x="1201607" y="2064314"/>
                  <a:pt x="1202153" y="2066224"/>
                  <a:pt x="1203244" y="2067861"/>
                </a:cubicBezTo>
                <a:cubicBezTo>
                  <a:pt x="1204336" y="2069498"/>
                  <a:pt x="1206245" y="2070794"/>
                  <a:pt x="1208974" y="2071749"/>
                </a:cubicBezTo>
                <a:cubicBezTo>
                  <a:pt x="1211703" y="2072704"/>
                  <a:pt x="1215250" y="2073523"/>
                  <a:pt x="1219615" y="2074205"/>
                </a:cubicBezTo>
                <a:cubicBezTo>
                  <a:pt x="1223981" y="2074887"/>
                  <a:pt x="1229711" y="2075228"/>
                  <a:pt x="1236805" y="2075228"/>
                </a:cubicBezTo>
                <a:cubicBezTo>
                  <a:pt x="1243353" y="2075228"/>
                  <a:pt x="1248879" y="2074887"/>
                  <a:pt x="1253381" y="2074205"/>
                </a:cubicBezTo>
                <a:cubicBezTo>
                  <a:pt x="1257883" y="2073523"/>
                  <a:pt x="1261498" y="2072704"/>
                  <a:pt x="1264226" y="2071749"/>
                </a:cubicBezTo>
                <a:cubicBezTo>
                  <a:pt x="1266955" y="2070794"/>
                  <a:pt x="1268865" y="2069498"/>
                  <a:pt x="1269956" y="2067861"/>
                </a:cubicBezTo>
                <a:cubicBezTo>
                  <a:pt x="1271048" y="2066224"/>
                  <a:pt x="1271593" y="2064314"/>
                  <a:pt x="1271593" y="2062131"/>
                </a:cubicBezTo>
                <a:lnTo>
                  <a:pt x="1271593" y="1553808"/>
                </a:lnTo>
                <a:cubicBezTo>
                  <a:pt x="1271593" y="1551626"/>
                  <a:pt x="1271048" y="1549716"/>
                  <a:pt x="1269956" y="1548079"/>
                </a:cubicBezTo>
                <a:cubicBezTo>
                  <a:pt x="1268865" y="1546441"/>
                  <a:pt x="1266955" y="1545145"/>
                  <a:pt x="1264226" y="1544190"/>
                </a:cubicBezTo>
                <a:cubicBezTo>
                  <a:pt x="1261498" y="1543235"/>
                  <a:pt x="1257883" y="1542417"/>
                  <a:pt x="1253381" y="1541735"/>
                </a:cubicBezTo>
                <a:cubicBezTo>
                  <a:pt x="1248879" y="1541053"/>
                  <a:pt x="1243353" y="1540712"/>
                  <a:pt x="1236805" y="1540712"/>
                </a:cubicBezTo>
                <a:cubicBezTo>
                  <a:pt x="1229711" y="1540712"/>
                  <a:pt x="1223981" y="1541053"/>
                  <a:pt x="1219615" y="1541735"/>
                </a:cubicBezTo>
                <a:cubicBezTo>
                  <a:pt x="1215250" y="1542417"/>
                  <a:pt x="1211703" y="1543235"/>
                  <a:pt x="1208974" y="1544190"/>
                </a:cubicBezTo>
                <a:cubicBezTo>
                  <a:pt x="1206245" y="1545145"/>
                  <a:pt x="1204336" y="1546441"/>
                  <a:pt x="1203244" y="1548079"/>
                </a:cubicBezTo>
                <a:cubicBezTo>
                  <a:pt x="1202153" y="1549716"/>
                  <a:pt x="1201607" y="1551626"/>
                  <a:pt x="1201607" y="1553808"/>
                </a:cubicBezTo>
                <a:lnTo>
                  <a:pt x="1201607" y="1765814"/>
                </a:lnTo>
                <a:lnTo>
                  <a:pt x="960543" y="1765814"/>
                </a:lnTo>
                <a:lnTo>
                  <a:pt x="960543" y="1553808"/>
                </a:lnTo>
                <a:cubicBezTo>
                  <a:pt x="960543" y="1551626"/>
                  <a:pt x="959997" y="1549716"/>
                  <a:pt x="958906" y="1548079"/>
                </a:cubicBezTo>
                <a:cubicBezTo>
                  <a:pt x="957814" y="1546441"/>
                  <a:pt x="955904" y="1545145"/>
                  <a:pt x="953176" y="1544190"/>
                </a:cubicBezTo>
                <a:cubicBezTo>
                  <a:pt x="950447" y="1543235"/>
                  <a:pt x="946832" y="1542417"/>
                  <a:pt x="942330" y="1541735"/>
                </a:cubicBezTo>
                <a:cubicBezTo>
                  <a:pt x="937828" y="1541053"/>
                  <a:pt x="932166" y="1540712"/>
                  <a:pt x="925345" y="1540712"/>
                </a:cubicBezTo>
                <a:close/>
                <a:moveTo>
                  <a:pt x="3003953" y="1535391"/>
                </a:moveTo>
                <a:cubicBezTo>
                  <a:pt x="2981033" y="1535391"/>
                  <a:pt x="2959683" y="1538461"/>
                  <a:pt x="2939901" y="1544600"/>
                </a:cubicBezTo>
                <a:cubicBezTo>
                  <a:pt x="2920119" y="1550739"/>
                  <a:pt x="2903066" y="1559675"/>
                  <a:pt x="2888741" y="1571407"/>
                </a:cubicBezTo>
                <a:cubicBezTo>
                  <a:pt x="2874416" y="1583140"/>
                  <a:pt x="2863229" y="1597669"/>
                  <a:pt x="2855180" y="1614995"/>
                </a:cubicBezTo>
                <a:cubicBezTo>
                  <a:pt x="2847131" y="1632322"/>
                  <a:pt x="2843107" y="1652035"/>
                  <a:pt x="2843107" y="1674136"/>
                </a:cubicBezTo>
                <a:cubicBezTo>
                  <a:pt x="2843107" y="1695691"/>
                  <a:pt x="2846586" y="1714177"/>
                  <a:pt x="2853543" y="1729593"/>
                </a:cubicBezTo>
                <a:cubicBezTo>
                  <a:pt x="2860501" y="1745009"/>
                  <a:pt x="2869573" y="1758447"/>
                  <a:pt x="2880760" y="1769907"/>
                </a:cubicBezTo>
                <a:cubicBezTo>
                  <a:pt x="2891947" y="1781367"/>
                  <a:pt x="2904635" y="1791326"/>
                  <a:pt x="2918823" y="1799784"/>
                </a:cubicBezTo>
                <a:cubicBezTo>
                  <a:pt x="2933011" y="1808243"/>
                  <a:pt x="2947609" y="1815951"/>
                  <a:pt x="2962616" y="1822908"/>
                </a:cubicBezTo>
                <a:cubicBezTo>
                  <a:pt x="2977622" y="1829866"/>
                  <a:pt x="2992288" y="1836687"/>
                  <a:pt x="3006613" y="1843372"/>
                </a:cubicBezTo>
                <a:cubicBezTo>
                  <a:pt x="3020938" y="1850057"/>
                  <a:pt x="3033693" y="1857424"/>
                  <a:pt x="3044880" y="1865473"/>
                </a:cubicBezTo>
                <a:cubicBezTo>
                  <a:pt x="3056068" y="1873522"/>
                  <a:pt x="3065072" y="1882867"/>
                  <a:pt x="3071893" y="1893509"/>
                </a:cubicBezTo>
                <a:cubicBezTo>
                  <a:pt x="3078714" y="1904150"/>
                  <a:pt x="3082125" y="1916974"/>
                  <a:pt x="3082125" y="1931981"/>
                </a:cubicBezTo>
                <a:cubicBezTo>
                  <a:pt x="3082125" y="1945896"/>
                  <a:pt x="3079669" y="1958311"/>
                  <a:pt x="3074758" y="1969225"/>
                </a:cubicBezTo>
                <a:cubicBezTo>
                  <a:pt x="3069846" y="1980139"/>
                  <a:pt x="3062821" y="1989348"/>
                  <a:pt x="3053680" y="1996851"/>
                </a:cubicBezTo>
                <a:cubicBezTo>
                  <a:pt x="3044539" y="2004355"/>
                  <a:pt x="3033625" y="2010153"/>
                  <a:pt x="3020938" y="2014246"/>
                </a:cubicBezTo>
                <a:cubicBezTo>
                  <a:pt x="3008250" y="2018338"/>
                  <a:pt x="2994267" y="2020385"/>
                  <a:pt x="2978987" y="2020385"/>
                </a:cubicBezTo>
                <a:cubicBezTo>
                  <a:pt x="2958796" y="2020385"/>
                  <a:pt x="2940992" y="2017997"/>
                  <a:pt x="2925576" y="2013222"/>
                </a:cubicBezTo>
                <a:cubicBezTo>
                  <a:pt x="2910160" y="2008447"/>
                  <a:pt x="2896995" y="2003331"/>
                  <a:pt x="2886081" y="1997874"/>
                </a:cubicBezTo>
                <a:cubicBezTo>
                  <a:pt x="2875167" y="1992417"/>
                  <a:pt x="2866231" y="1987370"/>
                  <a:pt x="2859273" y="1982731"/>
                </a:cubicBezTo>
                <a:cubicBezTo>
                  <a:pt x="2852315" y="1978093"/>
                  <a:pt x="2846927" y="1975773"/>
                  <a:pt x="2843107" y="1975773"/>
                </a:cubicBezTo>
                <a:cubicBezTo>
                  <a:pt x="2840924" y="1975773"/>
                  <a:pt x="2839014" y="1976251"/>
                  <a:pt x="2837377" y="1977206"/>
                </a:cubicBezTo>
                <a:cubicBezTo>
                  <a:pt x="2835740" y="1978161"/>
                  <a:pt x="2834375" y="1979866"/>
                  <a:pt x="2833284" y="1982322"/>
                </a:cubicBezTo>
                <a:cubicBezTo>
                  <a:pt x="2832193" y="1984778"/>
                  <a:pt x="2831374" y="1987984"/>
                  <a:pt x="2830828" y="1991940"/>
                </a:cubicBezTo>
                <a:cubicBezTo>
                  <a:pt x="2830283" y="1995896"/>
                  <a:pt x="2830010" y="2000876"/>
                  <a:pt x="2830010" y="2006879"/>
                </a:cubicBezTo>
                <a:cubicBezTo>
                  <a:pt x="2830010" y="2015337"/>
                  <a:pt x="2830760" y="2022090"/>
                  <a:pt x="2832261" y="2027138"/>
                </a:cubicBezTo>
                <a:cubicBezTo>
                  <a:pt x="2833761" y="2032185"/>
                  <a:pt x="2836081" y="2036347"/>
                  <a:pt x="2839219" y="2039621"/>
                </a:cubicBezTo>
                <a:cubicBezTo>
                  <a:pt x="2842356" y="2042895"/>
                  <a:pt x="2847950" y="2046851"/>
                  <a:pt x="2855999" y="2051490"/>
                </a:cubicBezTo>
                <a:cubicBezTo>
                  <a:pt x="2864048" y="2056128"/>
                  <a:pt x="2874007" y="2060630"/>
                  <a:pt x="2885876" y="2064996"/>
                </a:cubicBezTo>
                <a:cubicBezTo>
                  <a:pt x="2897745" y="2069361"/>
                  <a:pt x="2911251" y="2073045"/>
                  <a:pt x="2926395" y="2076046"/>
                </a:cubicBezTo>
                <a:cubicBezTo>
                  <a:pt x="2941538" y="2079048"/>
                  <a:pt x="2957977" y="2080548"/>
                  <a:pt x="2975713" y="2080548"/>
                </a:cubicBezTo>
                <a:cubicBezTo>
                  <a:pt x="3001088" y="2080548"/>
                  <a:pt x="3024758" y="2077138"/>
                  <a:pt x="3046722" y="2070317"/>
                </a:cubicBezTo>
                <a:cubicBezTo>
                  <a:pt x="3068687" y="2063495"/>
                  <a:pt x="3087787" y="2053332"/>
                  <a:pt x="3104021" y="2039825"/>
                </a:cubicBezTo>
                <a:cubicBezTo>
                  <a:pt x="3120256" y="2026319"/>
                  <a:pt x="3132943" y="2009880"/>
                  <a:pt x="3142084" y="1990507"/>
                </a:cubicBezTo>
                <a:cubicBezTo>
                  <a:pt x="3151225" y="1971135"/>
                  <a:pt x="3155795" y="1949034"/>
                  <a:pt x="3155795" y="1924205"/>
                </a:cubicBezTo>
                <a:cubicBezTo>
                  <a:pt x="3155795" y="1903195"/>
                  <a:pt x="3152316" y="1884982"/>
                  <a:pt x="3145358" y="1869566"/>
                </a:cubicBezTo>
                <a:cubicBezTo>
                  <a:pt x="3138400" y="1854150"/>
                  <a:pt x="3129260" y="1840780"/>
                  <a:pt x="3117936" y="1829457"/>
                </a:cubicBezTo>
                <a:cubicBezTo>
                  <a:pt x="3106613" y="1818133"/>
                  <a:pt x="3093721" y="1808311"/>
                  <a:pt x="3079260" y="1799989"/>
                </a:cubicBezTo>
                <a:cubicBezTo>
                  <a:pt x="3064798" y="1791667"/>
                  <a:pt x="3050064" y="1784027"/>
                  <a:pt x="3035058" y="1777069"/>
                </a:cubicBezTo>
                <a:cubicBezTo>
                  <a:pt x="3020051" y="1770112"/>
                  <a:pt x="3005317" y="1763222"/>
                  <a:pt x="2990856" y="1756401"/>
                </a:cubicBezTo>
                <a:cubicBezTo>
                  <a:pt x="2976395" y="1749579"/>
                  <a:pt x="2963502" y="1742076"/>
                  <a:pt x="2952179" y="1733890"/>
                </a:cubicBezTo>
                <a:cubicBezTo>
                  <a:pt x="2940856" y="1725705"/>
                  <a:pt x="2931783" y="1716292"/>
                  <a:pt x="2924962" y="1705650"/>
                </a:cubicBezTo>
                <a:cubicBezTo>
                  <a:pt x="2918141" y="1695009"/>
                  <a:pt x="2914730" y="1682322"/>
                  <a:pt x="2914730" y="1667588"/>
                </a:cubicBezTo>
                <a:cubicBezTo>
                  <a:pt x="2914730" y="1657492"/>
                  <a:pt x="2916504" y="1647942"/>
                  <a:pt x="2920051" y="1638938"/>
                </a:cubicBezTo>
                <a:cubicBezTo>
                  <a:pt x="2923598" y="1629934"/>
                  <a:pt x="2928918" y="1622158"/>
                  <a:pt x="2936013" y="1615609"/>
                </a:cubicBezTo>
                <a:cubicBezTo>
                  <a:pt x="2943107" y="1609061"/>
                  <a:pt x="2952111" y="1603808"/>
                  <a:pt x="2963025" y="1599852"/>
                </a:cubicBezTo>
                <a:cubicBezTo>
                  <a:pt x="2973939" y="1595896"/>
                  <a:pt x="2986763" y="1593918"/>
                  <a:pt x="3001497" y="1593918"/>
                </a:cubicBezTo>
                <a:cubicBezTo>
                  <a:pt x="3017322" y="1593918"/>
                  <a:pt x="3031579" y="1595896"/>
                  <a:pt x="3044267" y="1599852"/>
                </a:cubicBezTo>
                <a:cubicBezTo>
                  <a:pt x="3056954" y="1603808"/>
                  <a:pt x="3067937" y="1608174"/>
                  <a:pt x="3077213" y="1612949"/>
                </a:cubicBezTo>
                <a:cubicBezTo>
                  <a:pt x="3086490" y="1617724"/>
                  <a:pt x="3094335" y="1622021"/>
                  <a:pt x="3100747" y="1625841"/>
                </a:cubicBezTo>
                <a:cubicBezTo>
                  <a:pt x="3107159" y="1629661"/>
                  <a:pt x="3111865" y="1631571"/>
                  <a:pt x="3114867" y="1631571"/>
                </a:cubicBezTo>
                <a:cubicBezTo>
                  <a:pt x="3116777" y="1631571"/>
                  <a:pt x="3118482" y="1630957"/>
                  <a:pt x="3119983" y="1629729"/>
                </a:cubicBezTo>
                <a:cubicBezTo>
                  <a:pt x="3121483" y="1628502"/>
                  <a:pt x="3122643" y="1626592"/>
                  <a:pt x="3123462" y="1624000"/>
                </a:cubicBezTo>
                <a:cubicBezTo>
                  <a:pt x="3124280" y="1621407"/>
                  <a:pt x="3124894" y="1618201"/>
                  <a:pt x="3125303" y="1614382"/>
                </a:cubicBezTo>
                <a:cubicBezTo>
                  <a:pt x="3125713" y="1610562"/>
                  <a:pt x="3125917" y="1606196"/>
                  <a:pt x="3125917" y="1601285"/>
                </a:cubicBezTo>
                <a:cubicBezTo>
                  <a:pt x="3125917" y="1596100"/>
                  <a:pt x="3125781" y="1591871"/>
                  <a:pt x="3125508" y="1588597"/>
                </a:cubicBezTo>
                <a:cubicBezTo>
                  <a:pt x="3125235" y="1585323"/>
                  <a:pt x="3124826" y="1582526"/>
                  <a:pt x="3124280" y="1580207"/>
                </a:cubicBezTo>
                <a:cubicBezTo>
                  <a:pt x="3123734" y="1577888"/>
                  <a:pt x="3123052" y="1575978"/>
                  <a:pt x="3122234" y="1574477"/>
                </a:cubicBezTo>
                <a:cubicBezTo>
                  <a:pt x="3121415" y="1572976"/>
                  <a:pt x="3119710" y="1570930"/>
                  <a:pt x="3117118" y="1568338"/>
                </a:cubicBezTo>
                <a:cubicBezTo>
                  <a:pt x="3114526" y="1565746"/>
                  <a:pt x="3109137" y="1562335"/>
                  <a:pt x="3100951" y="1558106"/>
                </a:cubicBezTo>
                <a:cubicBezTo>
                  <a:pt x="3092766" y="1553877"/>
                  <a:pt x="3083421" y="1550057"/>
                  <a:pt x="3072916" y="1546646"/>
                </a:cubicBezTo>
                <a:cubicBezTo>
                  <a:pt x="3062411" y="1543235"/>
                  <a:pt x="3051224" y="1540507"/>
                  <a:pt x="3039355" y="1538461"/>
                </a:cubicBezTo>
                <a:cubicBezTo>
                  <a:pt x="3027486" y="1536414"/>
                  <a:pt x="3015685" y="1535391"/>
                  <a:pt x="3003953" y="1535391"/>
                </a:cubicBezTo>
                <a:close/>
                <a:moveTo>
                  <a:pt x="0" y="0"/>
                </a:moveTo>
                <a:lnTo>
                  <a:pt x="3600000" y="0"/>
                </a:lnTo>
                <a:lnTo>
                  <a:pt x="3600000" y="3600000"/>
                </a:lnTo>
                <a:lnTo>
                  <a:pt x="0" y="3600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ctr"/>
            <a:endParaRPr lang="zh-CN" altLang="en-US" sz="3200" dirty="0">
              <a:solidFill>
                <a:srgbClr val="1A52A3"/>
              </a:solidFill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3338195" y="3657600"/>
            <a:ext cx="2773045" cy="628015"/>
          </a:xfrm>
          <a:prstGeom prst="roundRect">
            <a:avLst/>
          </a:prstGeom>
          <a:solidFill>
            <a:schemeClr val="accent1">
              <a:alpha val="64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800">
                <a:latin typeface="华文中宋" charset="0"/>
                <a:ea typeface="华文中宋" charset="0"/>
              </a:rPr>
              <a:t>我是吴金铭</a:t>
            </a:r>
            <a:endParaRPr lang="zh-CN" altLang="en-US" sz="2800">
              <a:latin typeface="华文中宋" charset="0"/>
              <a:ea typeface="华文中宋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1580508" y="14610"/>
            <a:ext cx="12192000" cy="6858000"/>
          </a:xfrm>
          <a:prstGeom prst="rect">
            <a:avLst/>
          </a:prstGeom>
        </p:spPr>
      </p:pic>
      <p:sp>
        <p:nvSpPr>
          <p:cNvPr id="18" name="椭圆 17"/>
          <p:cNvSpPr/>
          <p:nvPr/>
        </p:nvSpPr>
        <p:spPr>
          <a:xfrm>
            <a:off x="6527333" y="2510901"/>
            <a:ext cx="666352" cy="666352"/>
          </a:xfrm>
          <a:prstGeom prst="ellipse">
            <a:avLst/>
          </a:prstGeom>
          <a:solidFill>
            <a:srgbClr val="00206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造字工房悦黑体验版细体" pitchFamily="50" charset="-122"/>
              <a:ea typeface="造字工房悦黑体验版细体" pitchFamily="50" charset="-122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6530252" y="3449169"/>
            <a:ext cx="666352" cy="666352"/>
          </a:xfrm>
          <a:prstGeom prst="ellipse">
            <a:avLst/>
          </a:prstGeom>
          <a:solidFill>
            <a:srgbClr val="00206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造字工房悦黑体验版细体" pitchFamily="50" charset="-122"/>
              <a:ea typeface="造字工房悦黑体验版细体" pitchFamily="50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244321" y="3493203"/>
            <a:ext cx="1642745" cy="6134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工作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6530148" y="2565872"/>
            <a:ext cx="659130" cy="61341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01</a:t>
            </a:r>
          </a:p>
        </p:txBody>
      </p:sp>
      <p:sp>
        <p:nvSpPr>
          <p:cNvPr id="47" name="文本框 46"/>
          <p:cNvSpPr txBox="1"/>
          <p:nvPr/>
        </p:nvSpPr>
        <p:spPr>
          <a:xfrm>
            <a:off x="6560185" y="3464560"/>
            <a:ext cx="673100" cy="6134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02</a:t>
            </a:r>
            <a:endParaRPr lang="zh-CN" altLang="en-US" sz="3200" dirty="0">
              <a:solidFill>
                <a:schemeClr val="bg1"/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71411" y="1943803"/>
            <a:ext cx="5206365" cy="3027045"/>
          </a:xfrm>
          <a:prstGeom prst="rect">
            <a:avLst/>
          </a:prstGeom>
          <a:solidFill>
            <a:srgbClr val="00206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cxnSp>
        <p:nvCxnSpPr>
          <p:cNvPr id="20" name="直接连接符 19"/>
          <p:cNvCxnSpPr/>
          <p:nvPr/>
        </p:nvCxnSpPr>
        <p:spPr>
          <a:xfrm flipV="1">
            <a:off x="6033050" y="1713809"/>
            <a:ext cx="0" cy="3489732"/>
          </a:xfrm>
          <a:prstGeom prst="line">
            <a:avLst/>
          </a:prstGeom>
          <a:ln w="3175">
            <a:solidFill>
              <a:schemeClr val="tx1">
                <a:lumMod val="75000"/>
                <a:lumOff val="25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6033050" y="1727037"/>
            <a:ext cx="0" cy="3489732"/>
          </a:xfrm>
          <a:prstGeom prst="line">
            <a:avLst/>
          </a:prstGeom>
          <a:ln w="3175">
            <a:solidFill>
              <a:schemeClr val="tx1">
                <a:lumMod val="75000"/>
                <a:lumOff val="25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2" descr="1"/>
          <p:cNvPicPr>
            <a:picLocks noChangeAspect="1"/>
          </p:cNvPicPr>
          <p:nvPr/>
        </p:nvPicPr>
        <p:blipFill>
          <a:blip r:embed="rId2"/>
          <a:srcRect l="20096" t="18019" r="29646" b="39798"/>
          <a:stretch>
            <a:fillRect/>
          </a:stretch>
        </p:blipFill>
        <p:spPr>
          <a:xfrm>
            <a:off x="1296276" y="2268923"/>
            <a:ext cx="1910080" cy="2405380"/>
          </a:xfrm>
          <a:prstGeom prst="rect">
            <a:avLst/>
          </a:prstGeom>
        </p:spPr>
      </p:pic>
      <p:pic>
        <p:nvPicPr>
          <p:cNvPr id="5" name="图片 4" descr="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3127616" y="2629603"/>
            <a:ext cx="2228850" cy="156210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7310361" y="2581978"/>
            <a:ext cx="1524635" cy="6134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学习</a:t>
            </a:r>
          </a:p>
        </p:txBody>
      </p:sp>
      <p:sp>
        <p:nvSpPr>
          <p:cNvPr id="6" name="椭圆 5"/>
          <p:cNvSpPr/>
          <p:nvPr/>
        </p:nvSpPr>
        <p:spPr>
          <a:xfrm>
            <a:off x="6534697" y="4258794"/>
            <a:ext cx="666352" cy="666352"/>
          </a:xfrm>
          <a:prstGeom prst="ellipse">
            <a:avLst/>
          </a:prstGeom>
          <a:solidFill>
            <a:srgbClr val="00206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造字工房悦黑体验版细体" pitchFamily="50" charset="-122"/>
              <a:ea typeface="造字工房悦黑体验版细体" pitchFamily="50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495415" y="4260850"/>
            <a:ext cx="673100" cy="6134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r>
              <a:rPr lang="en-US" altLang="zh-CN" sz="32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03</a:t>
            </a:r>
            <a:endParaRPr lang="zh-CN" altLang="en-US" sz="3200" dirty="0">
              <a:solidFill>
                <a:schemeClr val="bg1"/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235431" y="4289493"/>
            <a:ext cx="1642745" cy="6134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科创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Click="0">
        <p15:prstTrans prst="fallOver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1509388" y="14610"/>
            <a:ext cx="12192000" cy="6858000"/>
          </a:xfrm>
          <a:prstGeom prst="rect">
            <a:avLst/>
          </a:prstGeom>
        </p:spPr>
      </p:pic>
      <p:sp>
        <p:nvSpPr>
          <p:cNvPr id="23" name="流程图: 卡片 22"/>
          <p:cNvSpPr/>
          <p:nvPr/>
        </p:nvSpPr>
        <p:spPr>
          <a:xfrm flipH="1" flipV="1">
            <a:off x="3792927" y="2204310"/>
            <a:ext cx="6875080" cy="2520000"/>
          </a:xfrm>
          <a:prstGeom prst="flowChartPunchedCard">
            <a:avLst/>
          </a:prstGeom>
          <a:solidFill>
            <a:srgbClr val="00206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>
            <a:off x="2927455" y="2190455"/>
            <a:ext cx="720000" cy="2520000"/>
          </a:xfrm>
          <a:custGeom>
            <a:avLst/>
            <a:gdLst/>
            <a:ahLst/>
            <a:cxnLst/>
            <a:rect l="l" t="t" r="r" b="b"/>
            <a:pathLst>
              <a:path w="720000" h="2520000">
                <a:moveTo>
                  <a:pt x="531854" y="89764"/>
                </a:moveTo>
                <a:lnTo>
                  <a:pt x="125832" y="563456"/>
                </a:lnTo>
                <a:lnTo>
                  <a:pt x="125832" y="602524"/>
                </a:lnTo>
                <a:lnTo>
                  <a:pt x="230477" y="602524"/>
                </a:lnTo>
                <a:lnTo>
                  <a:pt x="230477" y="2382880"/>
                </a:lnTo>
                <a:lnTo>
                  <a:pt x="531854" y="2382880"/>
                </a:lnTo>
                <a:close/>
                <a:moveTo>
                  <a:pt x="0" y="0"/>
                </a:moveTo>
                <a:lnTo>
                  <a:pt x="720000" y="0"/>
                </a:lnTo>
                <a:lnTo>
                  <a:pt x="720000" y="2520000"/>
                </a:lnTo>
                <a:lnTo>
                  <a:pt x="0" y="2520000"/>
                </a:lnTo>
                <a:close/>
              </a:path>
            </a:pathLst>
          </a:cu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560705" y="2204085"/>
            <a:ext cx="2352040" cy="1310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PART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855190" y="3654124"/>
            <a:ext cx="1709122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ONE</a:t>
            </a:r>
          </a:p>
        </p:txBody>
      </p:sp>
      <p:sp>
        <p:nvSpPr>
          <p:cNvPr id="3" name="圆角矩形 2"/>
          <p:cNvSpPr/>
          <p:nvPr/>
        </p:nvSpPr>
        <p:spPr>
          <a:xfrm>
            <a:off x="4050030" y="3004820"/>
            <a:ext cx="3169920" cy="69659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4000" b="1">
                <a:latin typeface="华文中宋" charset="0"/>
                <a:ea typeface="华文中宋" charset="0"/>
              </a:rPr>
              <a:t>学习</a:t>
            </a:r>
            <a:endParaRPr lang="zh-CN" altLang="en-US" sz="4000" b="1">
              <a:latin typeface="华文中宋" charset="0"/>
              <a:ea typeface="华文中宋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>
        <p15:prstTrans prst="pageCurlDouble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1523993" y="5"/>
            <a:ext cx="12192000" cy="6858000"/>
          </a:xfrm>
          <a:prstGeom prst="rect">
            <a:avLst/>
          </a:prstGeom>
        </p:spPr>
      </p:pic>
      <p:sp>
        <p:nvSpPr>
          <p:cNvPr id="36" name="椭圆 35"/>
          <p:cNvSpPr/>
          <p:nvPr/>
        </p:nvSpPr>
        <p:spPr>
          <a:xfrm>
            <a:off x="5266937" y="2056088"/>
            <a:ext cx="1152000" cy="1152000"/>
          </a:xfrm>
          <a:prstGeom prst="ellipse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2060"/>
              </a:solidFill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1806148" y="3449559"/>
            <a:ext cx="1325880" cy="3848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zh-CN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  <a:sym typeface="+mn-ea"/>
              </a:rPr>
              <a:t>传播学专业</a:t>
            </a:r>
          </a:p>
        </p:txBody>
      </p:sp>
      <p:sp>
        <p:nvSpPr>
          <p:cNvPr id="49" name="Freeform 9"/>
          <p:cNvSpPr>
            <a:spLocks noEditPoints="1"/>
          </p:cNvSpPr>
          <p:nvPr/>
        </p:nvSpPr>
        <p:spPr bwMode="auto">
          <a:xfrm>
            <a:off x="5561511" y="2360636"/>
            <a:ext cx="562850" cy="615806"/>
          </a:xfrm>
          <a:custGeom>
            <a:avLst/>
            <a:gdLst>
              <a:gd name="T0" fmla="*/ 262 w 372"/>
              <a:gd name="T1" fmla="*/ 339 h 407"/>
              <a:gd name="T2" fmla="*/ 320 w 372"/>
              <a:gd name="T3" fmla="*/ 407 h 407"/>
              <a:gd name="T4" fmla="*/ 275 w 372"/>
              <a:gd name="T5" fmla="*/ 407 h 407"/>
              <a:gd name="T6" fmla="*/ 217 w 372"/>
              <a:gd name="T7" fmla="*/ 339 h 407"/>
              <a:gd name="T8" fmla="*/ 262 w 372"/>
              <a:gd name="T9" fmla="*/ 339 h 407"/>
              <a:gd name="T10" fmla="*/ 262 w 372"/>
              <a:gd name="T11" fmla="*/ 339 h 407"/>
              <a:gd name="T12" fmla="*/ 169 w 372"/>
              <a:gd name="T13" fmla="*/ 407 h 407"/>
              <a:gd name="T14" fmla="*/ 203 w 372"/>
              <a:gd name="T15" fmla="*/ 407 h 407"/>
              <a:gd name="T16" fmla="*/ 203 w 372"/>
              <a:gd name="T17" fmla="*/ 339 h 407"/>
              <a:gd name="T18" fmla="*/ 169 w 372"/>
              <a:gd name="T19" fmla="*/ 339 h 407"/>
              <a:gd name="T20" fmla="*/ 169 w 372"/>
              <a:gd name="T21" fmla="*/ 407 h 407"/>
              <a:gd name="T22" fmla="*/ 169 w 372"/>
              <a:gd name="T23" fmla="*/ 407 h 407"/>
              <a:gd name="T24" fmla="*/ 288 w 372"/>
              <a:gd name="T25" fmla="*/ 102 h 407"/>
              <a:gd name="T26" fmla="*/ 254 w 372"/>
              <a:gd name="T27" fmla="*/ 102 h 407"/>
              <a:gd name="T28" fmla="*/ 254 w 372"/>
              <a:gd name="T29" fmla="*/ 237 h 407"/>
              <a:gd name="T30" fmla="*/ 288 w 372"/>
              <a:gd name="T31" fmla="*/ 237 h 407"/>
              <a:gd name="T32" fmla="*/ 288 w 372"/>
              <a:gd name="T33" fmla="*/ 102 h 407"/>
              <a:gd name="T34" fmla="*/ 52 w 372"/>
              <a:gd name="T35" fmla="*/ 407 h 407"/>
              <a:gd name="T36" fmla="*/ 97 w 372"/>
              <a:gd name="T37" fmla="*/ 407 h 407"/>
              <a:gd name="T38" fmla="*/ 155 w 372"/>
              <a:gd name="T39" fmla="*/ 339 h 407"/>
              <a:gd name="T40" fmla="*/ 110 w 372"/>
              <a:gd name="T41" fmla="*/ 339 h 407"/>
              <a:gd name="T42" fmla="*/ 52 w 372"/>
              <a:gd name="T43" fmla="*/ 407 h 407"/>
              <a:gd name="T44" fmla="*/ 135 w 372"/>
              <a:gd name="T45" fmla="*/ 221 h 407"/>
              <a:gd name="T46" fmla="*/ 102 w 372"/>
              <a:gd name="T47" fmla="*/ 221 h 407"/>
              <a:gd name="T48" fmla="*/ 102 w 372"/>
              <a:gd name="T49" fmla="*/ 237 h 407"/>
              <a:gd name="T50" fmla="*/ 135 w 372"/>
              <a:gd name="T51" fmla="*/ 237 h 407"/>
              <a:gd name="T52" fmla="*/ 135 w 372"/>
              <a:gd name="T53" fmla="*/ 221 h 407"/>
              <a:gd name="T54" fmla="*/ 186 w 372"/>
              <a:gd name="T55" fmla="*/ 187 h 407"/>
              <a:gd name="T56" fmla="*/ 152 w 372"/>
              <a:gd name="T57" fmla="*/ 187 h 407"/>
              <a:gd name="T58" fmla="*/ 152 w 372"/>
              <a:gd name="T59" fmla="*/ 237 h 407"/>
              <a:gd name="T60" fmla="*/ 186 w 372"/>
              <a:gd name="T61" fmla="*/ 237 h 407"/>
              <a:gd name="T62" fmla="*/ 186 w 372"/>
              <a:gd name="T63" fmla="*/ 187 h 407"/>
              <a:gd name="T64" fmla="*/ 237 w 372"/>
              <a:gd name="T65" fmla="*/ 153 h 407"/>
              <a:gd name="T66" fmla="*/ 203 w 372"/>
              <a:gd name="T67" fmla="*/ 153 h 407"/>
              <a:gd name="T68" fmla="*/ 203 w 372"/>
              <a:gd name="T69" fmla="*/ 237 h 407"/>
              <a:gd name="T70" fmla="*/ 237 w 372"/>
              <a:gd name="T71" fmla="*/ 237 h 407"/>
              <a:gd name="T72" fmla="*/ 237 w 372"/>
              <a:gd name="T73" fmla="*/ 153 h 407"/>
              <a:gd name="T74" fmla="*/ 372 w 372"/>
              <a:gd name="T75" fmla="*/ 51 h 407"/>
              <a:gd name="T76" fmla="*/ 355 w 372"/>
              <a:gd name="T77" fmla="*/ 51 h 407"/>
              <a:gd name="T78" fmla="*/ 355 w 372"/>
              <a:gd name="T79" fmla="*/ 305 h 407"/>
              <a:gd name="T80" fmla="*/ 17 w 372"/>
              <a:gd name="T81" fmla="*/ 305 h 407"/>
              <a:gd name="T82" fmla="*/ 17 w 372"/>
              <a:gd name="T83" fmla="*/ 51 h 407"/>
              <a:gd name="T84" fmla="*/ 0 w 372"/>
              <a:gd name="T85" fmla="*/ 51 h 407"/>
              <a:gd name="T86" fmla="*/ 0 w 372"/>
              <a:gd name="T87" fmla="*/ 0 h 407"/>
              <a:gd name="T88" fmla="*/ 372 w 372"/>
              <a:gd name="T89" fmla="*/ 0 h 407"/>
              <a:gd name="T90" fmla="*/ 372 w 372"/>
              <a:gd name="T91" fmla="*/ 51 h 407"/>
              <a:gd name="T92" fmla="*/ 372 w 372"/>
              <a:gd name="T93" fmla="*/ 51 h 407"/>
              <a:gd name="T94" fmla="*/ 321 w 372"/>
              <a:gd name="T95" fmla="*/ 51 h 407"/>
              <a:gd name="T96" fmla="*/ 51 w 372"/>
              <a:gd name="T97" fmla="*/ 51 h 407"/>
              <a:gd name="T98" fmla="*/ 51 w 372"/>
              <a:gd name="T99" fmla="*/ 271 h 407"/>
              <a:gd name="T100" fmla="*/ 321 w 372"/>
              <a:gd name="T101" fmla="*/ 271 h 407"/>
              <a:gd name="T102" fmla="*/ 321 w 372"/>
              <a:gd name="T103" fmla="*/ 51 h 407"/>
              <a:gd name="T104" fmla="*/ 321 w 372"/>
              <a:gd name="T105" fmla="*/ 51 h 4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372" h="407">
                <a:moveTo>
                  <a:pt x="262" y="339"/>
                </a:moveTo>
                <a:lnTo>
                  <a:pt x="320" y="407"/>
                </a:lnTo>
                <a:lnTo>
                  <a:pt x="275" y="407"/>
                </a:lnTo>
                <a:lnTo>
                  <a:pt x="217" y="339"/>
                </a:lnTo>
                <a:lnTo>
                  <a:pt x="262" y="339"/>
                </a:lnTo>
                <a:lnTo>
                  <a:pt x="262" y="339"/>
                </a:lnTo>
                <a:close/>
                <a:moveTo>
                  <a:pt x="169" y="407"/>
                </a:moveTo>
                <a:lnTo>
                  <a:pt x="203" y="407"/>
                </a:lnTo>
                <a:lnTo>
                  <a:pt x="203" y="339"/>
                </a:lnTo>
                <a:lnTo>
                  <a:pt x="169" y="339"/>
                </a:lnTo>
                <a:lnTo>
                  <a:pt x="169" y="407"/>
                </a:lnTo>
                <a:lnTo>
                  <a:pt x="169" y="407"/>
                </a:lnTo>
                <a:close/>
                <a:moveTo>
                  <a:pt x="288" y="102"/>
                </a:moveTo>
                <a:lnTo>
                  <a:pt x="254" y="102"/>
                </a:lnTo>
                <a:lnTo>
                  <a:pt x="254" y="237"/>
                </a:lnTo>
                <a:lnTo>
                  <a:pt x="288" y="237"/>
                </a:lnTo>
                <a:lnTo>
                  <a:pt x="288" y="102"/>
                </a:lnTo>
                <a:close/>
                <a:moveTo>
                  <a:pt x="52" y="407"/>
                </a:moveTo>
                <a:lnTo>
                  <a:pt x="97" y="407"/>
                </a:lnTo>
                <a:lnTo>
                  <a:pt x="155" y="339"/>
                </a:lnTo>
                <a:lnTo>
                  <a:pt x="110" y="339"/>
                </a:lnTo>
                <a:lnTo>
                  <a:pt x="52" y="407"/>
                </a:lnTo>
                <a:close/>
                <a:moveTo>
                  <a:pt x="135" y="221"/>
                </a:moveTo>
                <a:lnTo>
                  <a:pt x="102" y="221"/>
                </a:lnTo>
                <a:lnTo>
                  <a:pt x="102" y="237"/>
                </a:lnTo>
                <a:lnTo>
                  <a:pt x="135" y="237"/>
                </a:lnTo>
                <a:lnTo>
                  <a:pt x="135" y="221"/>
                </a:lnTo>
                <a:close/>
                <a:moveTo>
                  <a:pt x="186" y="187"/>
                </a:moveTo>
                <a:lnTo>
                  <a:pt x="152" y="187"/>
                </a:lnTo>
                <a:lnTo>
                  <a:pt x="152" y="237"/>
                </a:lnTo>
                <a:lnTo>
                  <a:pt x="186" y="237"/>
                </a:lnTo>
                <a:lnTo>
                  <a:pt x="186" y="187"/>
                </a:lnTo>
                <a:close/>
                <a:moveTo>
                  <a:pt x="237" y="153"/>
                </a:moveTo>
                <a:lnTo>
                  <a:pt x="203" y="153"/>
                </a:lnTo>
                <a:lnTo>
                  <a:pt x="203" y="237"/>
                </a:lnTo>
                <a:lnTo>
                  <a:pt x="237" y="237"/>
                </a:lnTo>
                <a:lnTo>
                  <a:pt x="237" y="153"/>
                </a:lnTo>
                <a:close/>
                <a:moveTo>
                  <a:pt x="372" y="51"/>
                </a:moveTo>
                <a:lnTo>
                  <a:pt x="355" y="51"/>
                </a:lnTo>
                <a:lnTo>
                  <a:pt x="355" y="305"/>
                </a:lnTo>
                <a:lnTo>
                  <a:pt x="17" y="305"/>
                </a:lnTo>
                <a:lnTo>
                  <a:pt x="17" y="51"/>
                </a:lnTo>
                <a:lnTo>
                  <a:pt x="0" y="51"/>
                </a:lnTo>
                <a:lnTo>
                  <a:pt x="0" y="0"/>
                </a:lnTo>
                <a:lnTo>
                  <a:pt x="372" y="0"/>
                </a:lnTo>
                <a:lnTo>
                  <a:pt x="372" y="51"/>
                </a:lnTo>
                <a:lnTo>
                  <a:pt x="372" y="51"/>
                </a:lnTo>
                <a:close/>
                <a:moveTo>
                  <a:pt x="321" y="51"/>
                </a:moveTo>
                <a:lnTo>
                  <a:pt x="51" y="51"/>
                </a:lnTo>
                <a:lnTo>
                  <a:pt x="51" y="271"/>
                </a:lnTo>
                <a:lnTo>
                  <a:pt x="321" y="271"/>
                </a:lnTo>
                <a:lnTo>
                  <a:pt x="321" y="51"/>
                </a:lnTo>
                <a:lnTo>
                  <a:pt x="321" y="5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0" name="AutoShape 11"/>
          <p:cNvSpPr>
            <a:spLocks noChangeAspect="1" noChangeArrowheads="1" noTextEdit="1"/>
          </p:cNvSpPr>
          <p:nvPr/>
        </p:nvSpPr>
        <p:spPr bwMode="auto">
          <a:xfrm>
            <a:off x="296705" y="2354700"/>
            <a:ext cx="565150" cy="61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2" name="AutoShape 15"/>
          <p:cNvSpPr>
            <a:spLocks noChangeAspect="1" noChangeArrowheads="1" noTextEdit="1"/>
          </p:cNvSpPr>
          <p:nvPr/>
        </p:nvSpPr>
        <p:spPr bwMode="auto">
          <a:xfrm>
            <a:off x="2992053" y="2350334"/>
            <a:ext cx="615950" cy="61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cxnSp>
        <p:nvCxnSpPr>
          <p:cNvPr id="54" name="直接连接符 53"/>
          <p:cNvCxnSpPr/>
          <p:nvPr/>
        </p:nvCxnSpPr>
        <p:spPr>
          <a:xfrm>
            <a:off x="1755734" y="3930460"/>
            <a:ext cx="1376294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/>
          <p:cNvCxnSpPr/>
          <p:nvPr/>
        </p:nvCxnSpPr>
        <p:spPr>
          <a:xfrm>
            <a:off x="5132716" y="3930460"/>
            <a:ext cx="1376294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剪去单角的矩形 26"/>
          <p:cNvSpPr/>
          <p:nvPr/>
        </p:nvSpPr>
        <p:spPr>
          <a:xfrm flipV="1">
            <a:off x="-1523992" y="566676"/>
            <a:ext cx="6120000" cy="540000"/>
          </a:xfrm>
          <a:prstGeom prst="snip1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标题 1"/>
          <p:cNvSpPr>
            <a:spLocks noGrp="1"/>
          </p:cNvSpPr>
          <p:nvPr>
            <p:ph type="title"/>
          </p:nvPr>
        </p:nvSpPr>
        <p:spPr>
          <a:xfrm>
            <a:off x="-1523992" y="184824"/>
            <a:ext cx="12190930" cy="1325563"/>
          </a:xfrm>
        </p:spPr>
        <p:txBody>
          <a:bodyPr>
            <a:norm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          </a:t>
            </a:r>
            <a:r>
              <a:rPr lang="zh-CN" altLang="en-US" sz="24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                             </a:t>
            </a:r>
            <a:r>
              <a:rPr lang="zh-CN" altLang="en-US" sz="2400" b="1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学习</a:t>
            </a:r>
          </a:p>
        </p:txBody>
      </p:sp>
      <p:sp>
        <p:nvSpPr>
          <p:cNvPr id="2" name="椭圆 1"/>
          <p:cNvSpPr/>
          <p:nvPr/>
        </p:nvSpPr>
        <p:spPr>
          <a:xfrm>
            <a:off x="1939971" y="2070693"/>
            <a:ext cx="1152000" cy="1152000"/>
          </a:xfrm>
          <a:prstGeom prst="ellipse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2060"/>
              </a:solidFill>
            </a:endParaRPr>
          </a:p>
        </p:txBody>
      </p:sp>
      <p:sp>
        <p:nvSpPr>
          <p:cNvPr id="3" name="Freeform 5"/>
          <p:cNvSpPr>
            <a:spLocks noEditPoints="1"/>
          </p:cNvSpPr>
          <p:nvPr/>
        </p:nvSpPr>
        <p:spPr bwMode="auto">
          <a:xfrm>
            <a:off x="2233361" y="2376685"/>
            <a:ext cx="565150" cy="614362"/>
          </a:xfrm>
          <a:custGeom>
            <a:avLst/>
            <a:gdLst>
              <a:gd name="T0" fmla="*/ 162 w 356"/>
              <a:gd name="T1" fmla="*/ 322 h 387"/>
              <a:gd name="T2" fmla="*/ 194 w 356"/>
              <a:gd name="T3" fmla="*/ 322 h 387"/>
              <a:gd name="T4" fmla="*/ 194 w 356"/>
              <a:gd name="T5" fmla="*/ 387 h 387"/>
              <a:gd name="T6" fmla="*/ 162 w 356"/>
              <a:gd name="T7" fmla="*/ 387 h 387"/>
              <a:gd name="T8" fmla="*/ 162 w 356"/>
              <a:gd name="T9" fmla="*/ 322 h 387"/>
              <a:gd name="T10" fmla="*/ 162 w 356"/>
              <a:gd name="T11" fmla="*/ 322 h 387"/>
              <a:gd name="T12" fmla="*/ 208 w 356"/>
              <a:gd name="T13" fmla="*/ 322 h 387"/>
              <a:gd name="T14" fmla="*/ 263 w 356"/>
              <a:gd name="T15" fmla="*/ 387 h 387"/>
              <a:gd name="T16" fmla="*/ 306 w 356"/>
              <a:gd name="T17" fmla="*/ 387 h 387"/>
              <a:gd name="T18" fmla="*/ 250 w 356"/>
              <a:gd name="T19" fmla="*/ 322 h 387"/>
              <a:gd name="T20" fmla="*/ 208 w 356"/>
              <a:gd name="T21" fmla="*/ 322 h 387"/>
              <a:gd name="T22" fmla="*/ 208 w 356"/>
              <a:gd name="T23" fmla="*/ 322 h 387"/>
              <a:gd name="T24" fmla="*/ 50 w 356"/>
              <a:gd name="T25" fmla="*/ 387 h 387"/>
              <a:gd name="T26" fmla="*/ 92 w 356"/>
              <a:gd name="T27" fmla="*/ 387 h 387"/>
              <a:gd name="T28" fmla="*/ 148 w 356"/>
              <a:gd name="T29" fmla="*/ 322 h 387"/>
              <a:gd name="T30" fmla="*/ 105 w 356"/>
              <a:gd name="T31" fmla="*/ 322 h 387"/>
              <a:gd name="T32" fmla="*/ 50 w 356"/>
              <a:gd name="T33" fmla="*/ 387 h 387"/>
              <a:gd name="T34" fmla="*/ 173 w 356"/>
              <a:gd name="T35" fmla="*/ 145 h 387"/>
              <a:gd name="T36" fmla="*/ 197 w 356"/>
              <a:gd name="T37" fmla="*/ 169 h 387"/>
              <a:gd name="T38" fmla="*/ 252 w 356"/>
              <a:gd name="T39" fmla="*/ 114 h 387"/>
              <a:gd name="T40" fmla="*/ 265 w 356"/>
              <a:gd name="T41" fmla="*/ 128 h 387"/>
              <a:gd name="T42" fmla="*/ 275 w 356"/>
              <a:gd name="T43" fmla="*/ 80 h 387"/>
              <a:gd name="T44" fmla="*/ 226 w 356"/>
              <a:gd name="T45" fmla="*/ 89 h 387"/>
              <a:gd name="T46" fmla="*/ 240 w 356"/>
              <a:gd name="T47" fmla="*/ 103 h 387"/>
              <a:gd name="T48" fmla="*/ 197 w 356"/>
              <a:gd name="T49" fmla="*/ 146 h 387"/>
              <a:gd name="T50" fmla="*/ 173 w 356"/>
              <a:gd name="T51" fmla="*/ 122 h 387"/>
              <a:gd name="T52" fmla="*/ 113 w 356"/>
              <a:gd name="T53" fmla="*/ 180 h 387"/>
              <a:gd name="T54" fmla="*/ 125 w 356"/>
              <a:gd name="T55" fmla="*/ 192 h 387"/>
              <a:gd name="T56" fmla="*/ 173 w 356"/>
              <a:gd name="T57" fmla="*/ 145 h 387"/>
              <a:gd name="T58" fmla="*/ 275 w 356"/>
              <a:gd name="T59" fmla="*/ 210 h 387"/>
              <a:gd name="T60" fmla="*/ 97 w 356"/>
              <a:gd name="T61" fmla="*/ 210 h 387"/>
              <a:gd name="T62" fmla="*/ 97 w 356"/>
              <a:gd name="T63" fmla="*/ 80 h 387"/>
              <a:gd name="T64" fmla="*/ 81 w 356"/>
              <a:gd name="T65" fmla="*/ 80 h 387"/>
              <a:gd name="T66" fmla="*/ 81 w 356"/>
              <a:gd name="T67" fmla="*/ 226 h 387"/>
              <a:gd name="T68" fmla="*/ 275 w 356"/>
              <a:gd name="T69" fmla="*/ 226 h 387"/>
              <a:gd name="T70" fmla="*/ 275 w 356"/>
              <a:gd name="T71" fmla="*/ 210 h 387"/>
              <a:gd name="T72" fmla="*/ 356 w 356"/>
              <a:gd name="T73" fmla="*/ 48 h 387"/>
              <a:gd name="T74" fmla="*/ 340 w 356"/>
              <a:gd name="T75" fmla="*/ 48 h 387"/>
              <a:gd name="T76" fmla="*/ 340 w 356"/>
              <a:gd name="T77" fmla="*/ 290 h 387"/>
              <a:gd name="T78" fmla="*/ 16 w 356"/>
              <a:gd name="T79" fmla="*/ 290 h 387"/>
              <a:gd name="T80" fmla="*/ 16 w 356"/>
              <a:gd name="T81" fmla="*/ 48 h 387"/>
              <a:gd name="T82" fmla="*/ 0 w 356"/>
              <a:gd name="T83" fmla="*/ 48 h 387"/>
              <a:gd name="T84" fmla="*/ 0 w 356"/>
              <a:gd name="T85" fmla="*/ 0 h 387"/>
              <a:gd name="T86" fmla="*/ 356 w 356"/>
              <a:gd name="T87" fmla="*/ 0 h 387"/>
              <a:gd name="T88" fmla="*/ 356 w 356"/>
              <a:gd name="T89" fmla="*/ 48 h 387"/>
              <a:gd name="T90" fmla="*/ 356 w 356"/>
              <a:gd name="T91" fmla="*/ 48 h 387"/>
              <a:gd name="T92" fmla="*/ 307 w 356"/>
              <a:gd name="T93" fmla="*/ 48 h 387"/>
              <a:gd name="T94" fmla="*/ 49 w 356"/>
              <a:gd name="T95" fmla="*/ 48 h 387"/>
              <a:gd name="T96" fmla="*/ 49 w 356"/>
              <a:gd name="T97" fmla="*/ 258 h 387"/>
              <a:gd name="T98" fmla="*/ 307 w 356"/>
              <a:gd name="T99" fmla="*/ 258 h 387"/>
              <a:gd name="T100" fmla="*/ 307 w 356"/>
              <a:gd name="T101" fmla="*/ 48 h 387"/>
              <a:gd name="T102" fmla="*/ 307 w 356"/>
              <a:gd name="T103" fmla="*/ 48 h 3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356" h="387">
                <a:moveTo>
                  <a:pt x="162" y="322"/>
                </a:moveTo>
                <a:lnTo>
                  <a:pt x="194" y="322"/>
                </a:lnTo>
                <a:lnTo>
                  <a:pt x="194" y="387"/>
                </a:lnTo>
                <a:lnTo>
                  <a:pt x="162" y="387"/>
                </a:lnTo>
                <a:lnTo>
                  <a:pt x="162" y="322"/>
                </a:lnTo>
                <a:lnTo>
                  <a:pt x="162" y="322"/>
                </a:lnTo>
                <a:close/>
                <a:moveTo>
                  <a:pt x="208" y="322"/>
                </a:moveTo>
                <a:lnTo>
                  <a:pt x="263" y="387"/>
                </a:lnTo>
                <a:lnTo>
                  <a:pt x="306" y="387"/>
                </a:lnTo>
                <a:lnTo>
                  <a:pt x="250" y="322"/>
                </a:lnTo>
                <a:lnTo>
                  <a:pt x="208" y="322"/>
                </a:lnTo>
                <a:lnTo>
                  <a:pt x="208" y="322"/>
                </a:lnTo>
                <a:close/>
                <a:moveTo>
                  <a:pt x="50" y="387"/>
                </a:moveTo>
                <a:lnTo>
                  <a:pt x="92" y="387"/>
                </a:lnTo>
                <a:lnTo>
                  <a:pt x="148" y="322"/>
                </a:lnTo>
                <a:lnTo>
                  <a:pt x="105" y="322"/>
                </a:lnTo>
                <a:lnTo>
                  <a:pt x="50" y="387"/>
                </a:lnTo>
                <a:close/>
                <a:moveTo>
                  <a:pt x="173" y="145"/>
                </a:moveTo>
                <a:lnTo>
                  <a:pt x="197" y="169"/>
                </a:lnTo>
                <a:lnTo>
                  <a:pt x="252" y="114"/>
                </a:lnTo>
                <a:lnTo>
                  <a:pt x="265" y="128"/>
                </a:lnTo>
                <a:lnTo>
                  <a:pt x="275" y="80"/>
                </a:lnTo>
                <a:lnTo>
                  <a:pt x="226" y="89"/>
                </a:lnTo>
                <a:lnTo>
                  <a:pt x="240" y="103"/>
                </a:lnTo>
                <a:lnTo>
                  <a:pt x="197" y="146"/>
                </a:lnTo>
                <a:lnTo>
                  <a:pt x="173" y="122"/>
                </a:lnTo>
                <a:lnTo>
                  <a:pt x="113" y="180"/>
                </a:lnTo>
                <a:lnTo>
                  <a:pt x="125" y="192"/>
                </a:lnTo>
                <a:lnTo>
                  <a:pt x="173" y="145"/>
                </a:lnTo>
                <a:close/>
                <a:moveTo>
                  <a:pt x="275" y="210"/>
                </a:moveTo>
                <a:lnTo>
                  <a:pt x="97" y="210"/>
                </a:lnTo>
                <a:lnTo>
                  <a:pt x="97" y="80"/>
                </a:lnTo>
                <a:lnTo>
                  <a:pt x="81" y="80"/>
                </a:lnTo>
                <a:lnTo>
                  <a:pt x="81" y="226"/>
                </a:lnTo>
                <a:lnTo>
                  <a:pt x="275" y="226"/>
                </a:lnTo>
                <a:lnTo>
                  <a:pt x="275" y="210"/>
                </a:lnTo>
                <a:close/>
                <a:moveTo>
                  <a:pt x="356" y="48"/>
                </a:moveTo>
                <a:lnTo>
                  <a:pt x="340" y="48"/>
                </a:lnTo>
                <a:lnTo>
                  <a:pt x="340" y="290"/>
                </a:lnTo>
                <a:lnTo>
                  <a:pt x="16" y="290"/>
                </a:lnTo>
                <a:lnTo>
                  <a:pt x="16" y="48"/>
                </a:lnTo>
                <a:lnTo>
                  <a:pt x="0" y="48"/>
                </a:lnTo>
                <a:lnTo>
                  <a:pt x="0" y="0"/>
                </a:lnTo>
                <a:lnTo>
                  <a:pt x="356" y="0"/>
                </a:lnTo>
                <a:lnTo>
                  <a:pt x="356" y="48"/>
                </a:lnTo>
                <a:lnTo>
                  <a:pt x="356" y="48"/>
                </a:lnTo>
                <a:close/>
                <a:moveTo>
                  <a:pt x="307" y="48"/>
                </a:moveTo>
                <a:lnTo>
                  <a:pt x="49" y="48"/>
                </a:lnTo>
                <a:lnTo>
                  <a:pt x="49" y="258"/>
                </a:lnTo>
                <a:lnTo>
                  <a:pt x="307" y="258"/>
                </a:lnTo>
                <a:lnTo>
                  <a:pt x="307" y="48"/>
                </a:lnTo>
                <a:lnTo>
                  <a:pt x="307" y="4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163955" y="4008755"/>
            <a:ext cx="2732405" cy="1388110"/>
          </a:xfrm>
          <a:prstGeom prst="rect">
            <a:avLst/>
          </a:prstGeom>
          <a:noFill/>
          <a:ln>
            <a:noFill/>
          </a:ln>
        </p:spPr>
        <p:txBody>
          <a:bodyPr rot="0" vertOverflow="overflow" horzOverflow="overflow" vert="horz" wrap="square" lIns="91440" tIns="45720" rIns="91440" bIns="45720" numCol="1" spcCol="0" rtlCol="0" fromWordArt="0" anchor="t" anchorCtr="0" compatLnSpc="1">
            <a:noAutofit/>
          </a:bodyPr>
          <a:lstStyle/>
          <a:p>
            <a:pPr algn="ctr">
              <a:lnSpc>
                <a:spcPts val="2200"/>
              </a:lnSpc>
            </a:pPr>
            <a:r>
              <a:rPr lang="zh-CN" altLang="en-US" dirty="0">
                <a:solidFill>
                  <a:srgbClr val="FF0000"/>
                </a:solidFill>
                <a:latin typeface="微软雅黑" charset="0"/>
                <a:ea typeface="微软雅黑" charset="0"/>
                <a:sym typeface="Candara" charset="0"/>
              </a:rPr>
              <a:t>专业前三</a:t>
            </a:r>
            <a:endParaRPr lang="zh-CN" altLang="en-US" dirty="0">
              <a:solidFill>
                <a:srgbClr val="FF0000"/>
              </a:solidFill>
              <a:latin typeface="微软雅黑" charset="0"/>
              <a:ea typeface="微软雅黑" charset="0"/>
              <a:sym typeface="Candara" charset="0"/>
            </a:endParaRPr>
          </a:p>
          <a:p>
            <a:pPr algn="ctr">
              <a:lnSpc>
                <a:spcPts val="22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charset="0"/>
                <a:ea typeface="微软雅黑" charset="0"/>
                <a:sym typeface="Candara" charset="0"/>
              </a:rPr>
              <a:t>学年综合平均分</a:t>
            </a:r>
            <a:r>
              <a:rPr lang="en-US" altLang="zh-CN" dirty="0">
                <a:solidFill>
                  <a:srgbClr val="000000"/>
                </a:solidFill>
                <a:latin typeface="微软雅黑" charset="0"/>
                <a:ea typeface="微软雅黑" charset="0"/>
                <a:sym typeface="Candara" charset="0"/>
              </a:rPr>
              <a:t>90</a:t>
            </a:r>
            <a:r>
              <a:rPr lang="zh-CN" altLang="en-US" dirty="0">
                <a:solidFill>
                  <a:srgbClr val="000000"/>
                </a:solidFill>
                <a:latin typeface="微软雅黑" charset="0"/>
                <a:ea typeface="微软雅黑" charset="0"/>
                <a:sym typeface="Candara" charset="0"/>
              </a:rPr>
              <a:t>分</a:t>
            </a:r>
            <a:endParaRPr lang="zh-CN" altLang="en-US" dirty="0">
              <a:solidFill>
                <a:srgbClr val="000000"/>
              </a:solidFill>
              <a:latin typeface="微软雅黑" charset="0"/>
              <a:ea typeface="微软雅黑" charset="0"/>
              <a:sym typeface="Candara" charset="0"/>
            </a:endParaRPr>
          </a:p>
          <a:p>
            <a:pPr algn="ctr">
              <a:lnSpc>
                <a:spcPts val="22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charset="0"/>
                <a:ea typeface="微软雅黑" charset="0"/>
                <a:sym typeface="Candara" charset="0"/>
              </a:rPr>
              <a:t>GPA 3.99</a:t>
            </a:r>
            <a:endParaRPr lang="en-US" altLang="zh-CN" dirty="0" smtClean="0">
              <a:solidFill>
                <a:schemeClr val="bg1"/>
              </a:solidFill>
              <a:latin typeface="造字工房悦黑体验版细体" pitchFamily="50" charset="-122"/>
              <a:ea typeface="造字工房悦黑体验版细体" pitchFamily="50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495690" y="4040280"/>
            <a:ext cx="2732405" cy="932506"/>
          </a:xfrm>
          <a:prstGeom prst="rect">
            <a:avLst/>
          </a:prstGeom>
          <a:noFill/>
          <a:ln>
            <a:noFill/>
          </a:ln>
        </p:spPr>
        <p:txBody>
          <a:bodyPr rot="0" vertOverflow="overflow" horzOverflow="overflow" vert="horz" wrap="square" lIns="91440" tIns="45720" rIns="91440" bIns="45720" numCol="1" spcCol="0" rtlCol="0" fromWordArt="0" anchor="t" anchorCtr="0" compatLnSpc="1">
            <a:noAutofit/>
          </a:bodyPr>
          <a:lstStyle/>
          <a:p>
            <a:pPr algn="ctr">
              <a:lnSpc>
                <a:spcPts val="2200"/>
              </a:lnSpc>
            </a:pPr>
            <a:r>
              <a:rPr lang="zh-CN" altLang="en-US" dirty="0">
                <a:solidFill>
                  <a:srgbClr val="FF0000"/>
                </a:solidFill>
                <a:latin typeface="微软雅黑" charset="0"/>
                <a:ea typeface="微软雅黑" charset="0"/>
                <a:sym typeface="Candara" charset="0"/>
              </a:rPr>
              <a:t>专业第一</a:t>
            </a:r>
            <a:endParaRPr lang="zh-CN" altLang="en-US" dirty="0">
              <a:solidFill>
                <a:srgbClr val="FF0000"/>
              </a:solidFill>
              <a:latin typeface="微软雅黑" charset="0"/>
              <a:ea typeface="微软雅黑" charset="0"/>
              <a:sym typeface="Candara" charset="0"/>
            </a:endParaRPr>
          </a:p>
          <a:p>
            <a:pPr algn="ctr">
              <a:lnSpc>
                <a:spcPts val="22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charset="0"/>
                <a:ea typeface="微软雅黑" charset="0"/>
                <a:sym typeface="Candara" charset="0"/>
              </a:rPr>
              <a:t>学年平均分 </a:t>
            </a:r>
            <a:r>
              <a:rPr lang="en-US" altLang="zh-CN" dirty="0">
                <a:solidFill>
                  <a:srgbClr val="000000"/>
                </a:solidFill>
                <a:latin typeface="微软雅黑" charset="0"/>
                <a:ea typeface="微软雅黑" charset="0"/>
                <a:sym typeface="Candara" charset="0"/>
              </a:rPr>
              <a:t>94</a:t>
            </a:r>
            <a:r>
              <a:rPr lang="zh-CN" altLang="en-US" dirty="0">
                <a:solidFill>
                  <a:srgbClr val="000000"/>
                </a:solidFill>
                <a:latin typeface="微软雅黑" charset="0"/>
                <a:ea typeface="微软雅黑" charset="0"/>
                <a:sym typeface="Candara" charset="0"/>
              </a:rPr>
              <a:t>分</a:t>
            </a:r>
            <a:endParaRPr lang="zh-CN" altLang="en-US" dirty="0">
              <a:solidFill>
                <a:srgbClr val="000000"/>
              </a:solidFill>
              <a:latin typeface="微软雅黑" charset="0"/>
              <a:ea typeface="微软雅黑" charset="0"/>
              <a:sym typeface="Candara" charset="0"/>
            </a:endParaRPr>
          </a:p>
          <a:p>
            <a:pPr algn="ctr">
              <a:lnSpc>
                <a:spcPts val="22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charset="0"/>
                <a:ea typeface="微软雅黑" charset="0"/>
                <a:sym typeface="Candara" charset="0"/>
              </a:rPr>
              <a:t>GPA </a:t>
            </a:r>
            <a:r>
              <a:rPr lang="en-US" dirty="0">
                <a:solidFill>
                  <a:srgbClr val="000000"/>
                </a:solidFill>
                <a:latin typeface="微软雅黑" charset="0"/>
                <a:ea typeface="微软雅黑" charset="0"/>
                <a:sym typeface="Candara" charset="0"/>
              </a:rPr>
              <a:t>4.0</a:t>
            </a:r>
            <a:endParaRPr lang="en-US" dirty="0" smtClean="0">
              <a:solidFill>
                <a:schemeClr val="bg1"/>
              </a:solidFill>
              <a:latin typeface="造字工房悦黑体验版细体" pitchFamily="50" charset="-122"/>
              <a:ea typeface="造字工房悦黑体验版细体" pitchFamily="50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970353" y="3431779"/>
            <a:ext cx="1783080" cy="3848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zh-CN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  <a:sym typeface="+mn-ea"/>
              </a:rPr>
              <a:t>创业工程双学位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>
        <p15:prstTrans prst="peelOff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1538598" y="13975"/>
            <a:ext cx="12192000" cy="6858000"/>
          </a:xfrm>
          <a:prstGeom prst="rect">
            <a:avLst/>
          </a:prstGeom>
        </p:spPr>
      </p:pic>
      <p:sp>
        <p:nvSpPr>
          <p:cNvPr id="27" name="剪去单角的矩形 26"/>
          <p:cNvSpPr/>
          <p:nvPr/>
        </p:nvSpPr>
        <p:spPr>
          <a:xfrm flipV="1">
            <a:off x="-1523992" y="566676"/>
            <a:ext cx="6120000" cy="540000"/>
          </a:xfrm>
          <a:prstGeom prst="snip1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标题 1"/>
          <p:cNvSpPr>
            <a:spLocks noGrp="1"/>
          </p:cNvSpPr>
          <p:nvPr>
            <p:ph type="title"/>
          </p:nvPr>
        </p:nvSpPr>
        <p:spPr>
          <a:xfrm>
            <a:off x="-1523992" y="184824"/>
            <a:ext cx="12190930" cy="1325563"/>
          </a:xfrm>
        </p:spPr>
        <p:txBody>
          <a:bodyPr>
            <a:norm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          </a:t>
            </a:r>
            <a:r>
              <a:rPr lang="zh-CN" altLang="en-US" sz="24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                             </a:t>
            </a:r>
            <a:r>
              <a:rPr lang="zh-CN" altLang="en-US" sz="2400" b="1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学习</a:t>
            </a:r>
          </a:p>
        </p:txBody>
      </p:sp>
      <p:pic>
        <p:nvPicPr>
          <p:cNvPr id="5" name="图片 4" descr="IMG_1578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20160000">
            <a:off x="863600" y="1957070"/>
            <a:ext cx="2037080" cy="2716530"/>
          </a:xfrm>
          <a:prstGeom prst="rect">
            <a:avLst/>
          </a:prstGeom>
        </p:spPr>
      </p:pic>
      <p:pic>
        <p:nvPicPr>
          <p:cNvPr id="4" name="图片 3" descr="IMG_157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 rot="21120000">
            <a:off x="2178685" y="1659255"/>
            <a:ext cx="2071370" cy="2762885"/>
          </a:xfrm>
          <a:prstGeom prst="rect">
            <a:avLst/>
          </a:prstGeom>
        </p:spPr>
      </p:pic>
      <p:pic>
        <p:nvPicPr>
          <p:cNvPr id="6" name="图片 5" descr="IMG_1579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3977640" y="1569720"/>
            <a:ext cx="2034540" cy="2713990"/>
          </a:xfrm>
          <a:prstGeom prst="rect">
            <a:avLst/>
          </a:prstGeom>
        </p:spPr>
      </p:pic>
      <p:pic>
        <p:nvPicPr>
          <p:cNvPr id="3" name="图片 2" descr="IMG_1576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 rot="1020000">
            <a:off x="5634990" y="1699260"/>
            <a:ext cx="2137410" cy="285115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509395" y="5273040"/>
            <a:ext cx="5887720" cy="436880"/>
          </a:xfrm>
          <a:prstGeom prst="rect">
            <a:avLst/>
          </a:prstGeom>
          <a:noFill/>
          <a:ln>
            <a:noFill/>
          </a:ln>
        </p:spPr>
        <p:txBody>
          <a:bodyPr rot="0" vertOverflow="overflow" horzOverflow="overflow" vert="horz" wrap="square" lIns="91440" tIns="45720" rIns="91440" bIns="45720" numCol="1" spcCol="0" rtlCol="0" fromWordArt="0" anchor="t" anchorCtr="0" compatLnSpc="1">
            <a:noAutofit/>
          </a:bodyPr>
          <a:p>
            <a:pPr algn="ctr"/>
            <a:r>
              <a:rPr lang="en-US" altLang="zh-CN" sz="2800" dirty="0" smtClean="0">
                <a:solidFill>
                  <a:srgbClr val="1A52A3"/>
                </a:solidFill>
                <a:latin typeface="微软雅黑" charset="0"/>
                <a:ea typeface="微软雅黑" charset="0"/>
              </a:rPr>
              <a:t>学习能力是我们最大的实力</a:t>
            </a:r>
            <a:endParaRPr lang="en-US" altLang="zh-CN" sz="2800" dirty="0" smtClean="0">
              <a:solidFill>
                <a:srgbClr val="1A52A3"/>
              </a:solidFill>
              <a:latin typeface="微软雅黑" charset="0"/>
              <a:ea typeface="微软雅黑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>
        <p15:prstTrans prst="airplane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1509388" y="14610"/>
            <a:ext cx="12192000" cy="6858000"/>
          </a:xfrm>
          <a:prstGeom prst="rect">
            <a:avLst/>
          </a:prstGeom>
        </p:spPr>
      </p:pic>
      <p:sp>
        <p:nvSpPr>
          <p:cNvPr id="23" name="流程图: 卡片 22"/>
          <p:cNvSpPr/>
          <p:nvPr/>
        </p:nvSpPr>
        <p:spPr>
          <a:xfrm flipH="1" flipV="1">
            <a:off x="3792927" y="2204310"/>
            <a:ext cx="6875080" cy="2520000"/>
          </a:xfrm>
          <a:prstGeom prst="flowChartPunchedCard">
            <a:avLst/>
          </a:prstGeom>
          <a:solidFill>
            <a:srgbClr val="00206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560705" y="2204085"/>
            <a:ext cx="2352040" cy="1310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PART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855190" y="3654124"/>
            <a:ext cx="1440180" cy="10972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TWO</a:t>
            </a:r>
            <a:endParaRPr lang="en-US"/>
          </a:p>
        </p:txBody>
      </p:sp>
      <p:sp>
        <p:nvSpPr>
          <p:cNvPr id="3" name="圆角矩形 2"/>
          <p:cNvSpPr/>
          <p:nvPr/>
        </p:nvSpPr>
        <p:spPr>
          <a:xfrm>
            <a:off x="4050030" y="3004820"/>
            <a:ext cx="3169920" cy="69659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4000" b="1">
                <a:latin typeface="华文中宋" charset="0"/>
                <a:ea typeface="华文中宋" charset="0"/>
              </a:rPr>
              <a:t>工作</a:t>
            </a:r>
            <a:endParaRPr lang="zh-CN" altLang="en-US" sz="4000" b="1">
              <a:latin typeface="华文中宋" charset="0"/>
              <a:ea typeface="华文中宋" charset="0"/>
            </a:endParaRPr>
          </a:p>
        </p:txBody>
      </p:sp>
      <p:sp>
        <p:nvSpPr>
          <p:cNvPr id="14" name="任意多边形 13"/>
          <p:cNvSpPr/>
          <p:nvPr/>
        </p:nvSpPr>
        <p:spPr>
          <a:xfrm>
            <a:off x="2906672" y="2201698"/>
            <a:ext cx="720000" cy="2520000"/>
          </a:xfrm>
          <a:custGeom>
            <a:avLst/>
            <a:gdLst/>
            <a:ahLst/>
            <a:cxnLst/>
            <a:rect l="l" t="t" r="r" b="b"/>
            <a:pathLst>
              <a:path w="720000" h="2520000">
                <a:moveTo>
                  <a:pt x="291693" y="109264"/>
                </a:moveTo>
                <a:cubicBezTo>
                  <a:pt x="249835" y="109264"/>
                  <a:pt x="211000" y="117403"/>
                  <a:pt x="175188" y="133681"/>
                </a:cubicBezTo>
                <a:cubicBezTo>
                  <a:pt x="139377" y="149959"/>
                  <a:pt x="94496" y="181818"/>
                  <a:pt x="40545" y="229257"/>
                </a:cubicBezTo>
                <a:lnTo>
                  <a:pt x="40545" y="525053"/>
                </a:lnTo>
                <a:cubicBezTo>
                  <a:pt x="85194" y="476683"/>
                  <a:pt x="134028" y="452499"/>
                  <a:pt x="187048" y="452499"/>
                </a:cubicBezTo>
                <a:cubicBezTo>
                  <a:pt x="227976" y="452499"/>
                  <a:pt x="262392" y="470870"/>
                  <a:pt x="290298" y="507612"/>
                </a:cubicBezTo>
                <a:cubicBezTo>
                  <a:pt x="318203" y="544354"/>
                  <a:pt x="332156" y="607838"/>
                  <a:pt x="332156" y="698065"/>
                </a:cubicBezTo>
                <a:cubicBezTo>
                  <a:pt x="332156" y="837592"/>
                  <a:pt x="309831" y="1048276"/>
                  <a:pt x="265183" y="1330120"/>
                </a:cubicBezTo>
                <a:cubicBezTo>
                  <a:pt x="207512" y="1699399"/>
                  <a:pt x="132633" y="2056587"/>
                  <a:pt x="40545" y="2401682"/>
                </a:cubicBezTo>
                <a:lnTo>
                  <a:pt x="669809" y="2401682"/>
                </a:lnTo>
                <a:lnTo>
                  <a:pt x="669809" y="2100305"/>
                </a:lnTo>
                <a:lnTo>
                  <a:pt x="425638" y="2100305"/>
                </a:lnTo>
                <a:cubicBezTo>
                  <a:pt x="512145" y="1705911"/>
                  <a:pt x="572141" y="1392441"/>
                  <a:pt x="605627" y="1159898"/>
                </a:cubicBezTo>
                <a:cubicBezTo>
                  <a:pt x="634463" y="960840"/>
                  <a:pt x="648880" y="790153"/>
                  <a:pt x="648880" y="647836"/>
                </a:cubicBezTo>
                <a:cubicBezTo>
                  <a:pt x="648880" y="457150"/>
                  <a:pt x="614696" y="319716"/>
                  <a:pt x="546328" y="235535"/>
                </a:cubicBezTo>
                <a:cubicBezTo>
                  <a:pt x="477961" y="151354"/>
                  <a:pt x="393082" y="109264"/>
                  <a:pt x="291693" y="109264"/>
                </a:cubicBezTo>
                <a:close/>
                <a:moveTo>
                  <a:pt x="0" y="0"/>
                </a:moveTo>
                <a:lnTo>
                  <a:pt x="720000" y="0"/>
                </a:lnTo>
                <a:lnTo>
                  <a:pt x="720000" y="2520000"/>
                </a:lnTo>
                <a:lnTo>
                  <a:pt x="0" y="2520000"/>
                </a:lnTo>
                <a:close/>
              </a:path>
            </a:pathLst>
          </a:cu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>
        <p15:prstTrans prst="pageCurlDouble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1538598" y="13975"/>
            <a:ext cx="12192000" cy="6858000"/>
          </a:xfrm>
          <a:prstGeom prst="rect">
            <a:avLst/>
          </a:prstGeom>
        </p:spPr>
      </p:pic>
      <p:sp>
        <p:nvSpPr>
          <p:cNvPr id="8" name="剪去单角的矩形 7"/>
          <p:cNvSpPr/>
          <p:nvPr/>
        </p:nvSpPr>
        <p:spPr>
          <a:xfrm flipV="1">
            <a:off x="-1523993" y="566676"/>
            <a:ext cx="6120000" cy="540000"/>
          </a:xfrm>
          <a:prstGeom prst="snip1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标题 1"/>
          <p:cNvSpPr>
            <a:spLocks noGrp="1"/>
          </p:cNvSpPr>
          <p:nvPr>
            <p:ph type="title"/>
          </p:nvPr>
        </p:nvSpPr>
        <p:spPr>
          <a:xfrm>
            <a:off x="-581025" y="212090"/>
            <a:ext cx="6426200" cy="1325880"/>
          </a:xfrm>
        </p:spPr>
        <p:txBody>
          <a:bodyPr>
            <a:norm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                     </a:t>
            </a:r>
            <a:r>
              <a:rPr lang="zh-CN" altLang="en-US" sz="2400" b="1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工作</a:t>
            </a:r>
            <a:endParaRPr lang="zh-CN" altLang="en-US" sz="2400" b="1" dirty="0">
              <a:solidFill>
                <a:schemeClr val="bg1"/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4046234" y="2081582"/>
            <a:ext cx="492125" cy="492125"/>
          </a:xfrm>
          <a:prstGeom prst="ellips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4051314" y="3584627"/>
            <a:ext cx="495935" cy="495935"/>
          </a:xfrm>
          <a:prstGeom prst="ellips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4116263" y="2123479"/>
            <a:ext cx="33534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1</a:t>
            </a:r>
            <a:endParaRPr lang="zh-CN" altLang="en-US" sz="2000" dirty="0">
              <a:solidFill>
                <a:schemeClr val="bg1"/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131607" y="3632539"/>
            <a:ext cx="33534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2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4570737" y="2058563"/>
            <a:ext cx="3902075" cy="3848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dirty="0">
                <a:solidFill>
                  <a:srgbClr val="000000"/>
                </a:solidFill>
                <a:latin typeface="微软雅黑" charset="0"/>
                <a:ea typeface="微软雅黑" charset="0"/>
                <a:sym typeface="Candara" charset="0"/>
              </a:rPr>
              <a:t>挖掘我们自己需要的是什么？</a:t>
            </a:r>
            <a:endParaRPr lang="en-US" altLang="zh-CN" dirty="0">
              <a:solidFill>
                <a:schemeClr val="tx1">
                  <a:lumMod val="50000"/>
                  <a:lumOff val="50000"/>
                </a:schemeClr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4573919" y="3582722"/>
            <a:ext cx="4638675" cy="4203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tx1"/>
                </a:solidFill>
                <a:latin typeface="微软雅黑" charset="0"/>
                <a:ea typeface="微软雅黑" charset="0"/>
              </a:rPr>
              <a:t>公司、科研需要的是什么样的人？</a:t>
            </a:r>
            <a:endParaRPr lang="zh-CN" altLang="en-US" dirty="0">
              <a:solidFill>
                <a:schemeClr val="tx1"/>
              </a:solidFill>
              <a:latin typeface="微软雅黑" charset="0"/>
              <a:ea typeface="微软雅黑" charset="0"/>
            </a:endParaRPr>
          </a:p>
        </p:txBody>
      </p:sp>
      <p:pic>
        <p:nvPicPr>
          <p:cNvPr id="6145" name="图片 6147" descr="2014-2015上学期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577229" y="1214807"/>
            <a:ext cx="2439988" cy="1755775"/>
          </a:xfrm>
          <a:prstGeom prst="rect">
            <a:avLst/>
          </a:prstGeom>
          <a:noFill/>
          <a:ln w="9525">
            <a:noFill/>
            <a:miter/>
          </a:ln>
        </p:spPr>
      </p:pic>
      <p:pic>
        <p:nvPicPr>
          <p:cNvPr id="6146" name="图片 6148" descr="2014-2015下学期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326529" y="2009192"/>
            <a:ext cx="2498725" cy="1801813"/>
          </a:xfrm>
          <a:prstGeom prst="rect">
            <a:avLst/>
          </a:prstGeom>
          <a:noFill/>
          <a:ln w="9525">
            <a:noFill/>
            <a:miter/>
          </a:ln>
        </p:spPr>
      </p:pic>
      <p:pic>
        <p:nvPicPr>
          <p:cNvPr id="6147" name="图片 6149" descr="2013-2014上学期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575007" y="2936927"/>
            <a:ext cx="2544762" cy="1836738"/>
          </a:xfrm>
          <a:prstGeom prst="rect">
            <a:avLst/>
          </a:prstGeom>
          <a:noFill/>
          <a:ln w="9525">
            <a:noFill/>
            <a:miter/>
          </a:ln>
        </p:spPr>
      </p:pic>
      <p:pic>
        <p:nvPicPr>
          <p:cNvPr id="6148" name="图片 6150" descr="优秀共青团干部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1328117" y="3761157"/>
            <a:ext cx="2444750" cy="1763713"/>
          </a:xfrm>
          <a:prstGeom prst="rect">
            <a:avLst/>
          </a:prstGeom>
          <a:noFill/>
          <a:ln w="9525">
            <a:noFill/>
            <a:miter/>
          </a:ln>
        </p:spPr>
      </p:pic>
      <p:pic>
        <p:nvPicPr>
          <p:cNvPr id="6149" name="图片 6151" descr="三好学生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464199" y="4801287"/>
            <a:ext cx="2447925" cy="1806575"/>
          </a:xfrm>
          <a:prstGeom prst="rect">
            <a:avLst/>
          </a:prstGeom>
          <a:noFill/>
          <a:ln w="9525">
            <a:noFill/>
            <a:miter/>
          </a:ln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>
        <p15:prstTrans prst="airplane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1523993" y="5"/>
            <a:ext cx="12192000" cy="6858000"/>
          </a:xfrm>
          <a:prstGeom prst="rect">
            <a:avLst/>
          </a:prstGeom>
        </p:spPr>
      </p:pic>
      <p:sp>
        <p:nvSpPr>
          <p:cNvPr id="7" name="泪滴形 6"/>
          <p:cNvSpPr/>
          <p:nvPr/>
        </p:nvSpPr>
        <p:spPr>
          <a:xfrm>
            <a:off x="946215" y="2079390"/>
            <a:ext cx="1662896" cy="1662896"/>
          </a:xfrm>
          <a:prstGeom prst="teardrop">
            <a:avLst/>
          </a:prstGeom>
          <a:solidFill>
            <a:srgbClr val="002060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86923" y="2412971"/>
            <a:ext cx="1818416" cy="7997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b="1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学生会</a:t>
            </a:r>
            <a:endParaRPr lang="en-US" altLang="zh-CN" sz="2000" b="1" dirty="0" smtClean="0">
              <a:solidFill>
                <a:schemeClr val="bg1"/>
              </a:solidFill>
              <a:latin typeface="微软雅黑" charset="0"/>
              <a:ea typeface="微软雅黑" charset="0"/>
            </a:endParaRPr>
          </a:p>
          <a:p>
            <a:pPr algn="ctr">
              <a:lnSpc>
                <a:spcPct val="120000"/>
              </a:lnSpc>
            </a:pPr>
            <a:r>
              <a:rPr lang="zh-CN" altLang="en-US" sz="2000" b="1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常务副主席</a:t>
            </a:r>
            <a:endParaRPr lang="zh-CN" altLang="en-US" sz="2000" b="1" dirty="0">
              <a:solidFill>
                <a:schemeClr val="bg1"/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688451" y="3204317"/>
            <a:ext cx="1776694" cy="8229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>
                <a:solidFill>
                  <a:schemeClr val="bg1"/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35%</a:t>
            </a:r>
            <a:endParaRPr lang="zh-CN" altLang="en-US" sz="4800" dirty="0">
              <a:solidFill>
                <a:schemeClr val="bg1"/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696783" y="2790152"/>
            <a:ext cx="176003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dirty="0" smtClean="0">
                <a:solidFill>
                  <a:schemeClr val="bg1"/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添加小标题</a:t>
            </a:r>
            <a:endParaRPr lang="zh-CN" altLang="en-US" sz="2000" dirty="0">
              <a:solidFill>
                <a:schemeClr val="bg1"/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18" name="剪去单角的矩形 17"/>
          <p:cNvSpPr/>
          <p:nvPr/>
        </p:nvSpPr>
        <p:spPr>
          <a:xfrm flipV="1">
            <a:off x="-1523993" y="566676"/>
            <a:ext cx="6120000" cy="540000"/>
          </a:xfrm>
          <a:prstGeom prst="snip1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标题 1"/>
          <p:cNvSpPr>
            <a:spLocks noGrp="1"/>
          </p:cNvSpPr>
          <p:nvPr>
            <p:ph type="title"/>
          </p:nvPr>
        </p:nvSpPr>
        <p:spPr>
          <a:xfrm>
            <a:off x="-1085850" y="198120"/>
            <a:ext cx="6931025" cy="1325880"/>
          </a:xfrm>
        </p:spPr>
        <p:txBody>
          <a:bodyPr>
            <a:norm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                       </a:t>
            </a:r>
            <a:r>
              <a:rPr lang="zh-CN" altLang="en-US" sz="2400" b="1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校内服务</a:t>
            </a:r>
          </a:p>
        </p:txBody>
      </p:sp>
      <p:sp>
        <p:nvSpPr>
          <p:cNvPr id="2" name="泪滴形 1"/>
          <p:cNvSpPr/>
          <p:nvPr/>
        </p:nvSpPr>
        <p:spPr>
          <a:xfrm>
            <a:off x="3597934" y="2071729"/>
            <a:ext cx="1662896" cy="1662896"/>
          </a:xfrm>
          <a:prstGeom prst="teardrop">
            <a:avLst/>
          </a:prstGeom>
          <a:solidFill>
            <a:srgbClr val="002060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535846" y="2447646"/>
            <a:ext cx="1949615" cy="7997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b="1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社团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联合会</a:t>
            </a:r>
            <a:endParaRPr lang="en-US" altLang="zh-CN" sz="2000" b="1" dirty="0" smtClean="0">
              <a:solidFill>
                <a:schemeClr val="bg1"/>
              </a:solidFill>
              <a:latin typeface="微软雅黑" charset="0"/>
              <a:ea typeface="微软雅黑" charset="0"/>
            </a:endParaRPr>
          </a:p>
          <a:p>
            <a:pPr algn="ctr">
              <a:lnSpc>
                <a:spcPct val="120000"/>
              </a:lnSpc>
            </a:pPr>
            <a:r>
              <a:rPr lang="zh-CN" altLang="en-US" sz="2000" b="1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副理事</a:t>
            </a:r>
          </a:p>
        </p:txBody>
      </p:sp>
      <p:sp>
        <p:nvSpPr>
          <p:cNvPr id="9" name="泪滴形 8"/>
          <p:cNvSpPr/>
          <p:nvPr/>
        </p:nvSpPr>
        <p:spPr>
          <a:xfrm>
            <a:off x="6267676" y="2079390"/>
            <a:ext cx="1662896" cy="1662896"/>
          </a:xfrm>
          <a:prstGeom prst="teardrop">
            <a:avLst/>
          </a:prstGeom>
          <a:solidFill>
            <a:srgbClr val="002060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443390" y="2376004"/>
            <a:ext cx="1383876" cy="7997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b="1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创业孵化工作室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6378056" y="3175710"/>
            <a:ext cx="149555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会长</a:t>
            </a:r>
          </a:p>
        </p:txBody>
      </p:sp>
      <p:pic>
        <p:nvPicPr>
          <p:cNvPr id="14338" name="图片 7172" descr="会徽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787306" y="4046480"/>
            <a:ext cx="2245509" cy="1640185"/>
          </a:xfrm>
          <a:prstGeom prst="rect">
            <a:avLst/>
          </a:prstGeom>
          <a:noFill/>
          <a:ln w="9525">
            <a:noFill/>
            <a:miter/>
          </a:ln>
        </p:spPr>
      </p:pic>
      <p:pic>
        <p:nvPicPr>
          <p:cNvPr id="14337" name="图片 7171" descr="QQ图片2015101413240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3619229" y="3952557"/>
            <a:ext cx="1804152" cy="1752211"/>
          </a:xfrm>
          <a:prstGeom prst="rect">
            <a:avLst/>
          </a:prstGeom>
          <a:noFill/>
          <a:ln w="9525">
            <a:noFill/>
            <a:miter/>
          </a:ln>
        </p:spPr>
      </p:pic>
      <p:pic>
        <p:nvPicPr>
          <p:cNvPr id="22" name="图片 21" descr="logo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6178923" y="3919041"/>
            <a:ext cx="1795780" cy="17957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>
        <p14:flip dir="r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1523993" y="5"/>
            <a:ext cx="12192000" cy="6858000"/>
          </a:xfrm>
          <a:prstGeom prst="rect">
            <a:avLst/>
          </a:prstGeom>
        </p:spPr>
      </p:pic>
      <p:sp>
        <p:nvSpPr>
          <p:cNvPr id="18" name="剪去单角的矩形 17"/>
          <p:cNvSpPr/>
          <p:nvPr/>
        </p:nvSpPr>
        <p:spPr>
          <a:xfrm flipV="1">
            <a:off x="-1523993" y="566676"/>
            <a:ext cx="6120000" cy="540000"/>
          </a:xfrm>
          <a:prstGeom prst="snip1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 descr="创新创业俱乐部LOGO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424815" y="1593215"/>
            <a:ext cx="2825750" cy="1589405"/>
          </a:xfrm>
          <a:prstGeom prst="rect">
            <a:avLst/>
          </a:prstGeom>
        </p:spPr>
      </p:pic>
      <p:pic>
        <p:nvPicPr>
          <p:cNvPr id="3" name="图片 2" descr="留守儿童关爱协会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6268720" y="1116965"/>
            <a:ext cx="2438400" cy="2438400"/>
          </a:xfrm>
          <a:prstGeom prst="rect">
            <a:avLst/>
          </a:prstGeom>
        </p:spPr>
      </p:pic>
      <p:pic>
        <p:nvPicPr>
          <p:cNvPr id="4" name="图片 3" descr="纸鸢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6326505" y="3692525"/>
            <a:ext cx="2423160" cy="2566670"/>
          </a:xfrm>
          <a:prstGeom prst="rect">
            <a:avLst/>
          </a:prstGeom>
        </p:spPr>
      </p:pic>
      <p:pic>
        <p:nvPicPr>
          <p:cNvPr id="5" name="图片 4" descr="公益协会会徽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3350260" y="3978275"/>
            <a:ext cx="2660015" cy="1751330"/>
          </a:xfrm>
          <a:prstGeom prst="rect">
            <a:avLst/>
          </a:prstGeom>
        </p:spPr>
      </p:pic>
      <p:pic>
        <p:nvPicPr>
          <p:cNvPr id="6" name="图片 5" descr="cen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3535680" y="1401445"/>
            <a:ext cx="2358390" cy="2247900"/>
          </a:xfrm>
          <a:prstGeom prst="rect">
            <a:avLst/>
          </a:prstGeom>
        </p:spPr>
      </p:pic>
      <p:pic>
        <p:nvPicPr>
          <p:cNvPr id="7" name="图片 6" descr="就创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>
          <a:xfrm>
            <a:off x="751205" y="3559175"/>
            <a:ext cx="2286635" cy="2286635"/>
          </a:xfrm>
          <a:prstGeom prst="rect">
            <a:avLst/>
          </a:prstGeom>
        </p:spPr>
      </p:pic>
      <p:sp>
        <p:nvSpPr>
          <p:cNvPr id="9" name="标题 1"/>
          <p:cNvSpPr>
            <a:spLocks noGrp="1"/>
          </p:cNvSpPr>
          <p:nvPr>
            <p:ph type="title"/>
          </p:nvPr>
        </p:nvSpPr>
        <p:spPr>
          <a:xfrm>
            <a:off x="-266065" y="212090"/>
            <a:ext cx="5553075" cy="1325880"/>
          </a:xfrm>
        </p:spPr>
        <p:txBody>
          <a:bodyPr>
            <a:normAutofit/>
          </a:bodyPr>
          <a:p>
            <a:r>
              <a:rPr lang="zh-CN" altLang="en-US" sz="2400" dirty="0" smtClean="0">
                <a:solidFill>
                  <a:schemeClr val="bg1"/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                </a:t>
            </a:r>
            <a:r>
              <a:rPr lang="zh-CN" altLang="en-US" sz="2400" b="1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校内服务</a:t>
            </a:r>
            <a:endParaRPr lang="en-US" altLang="zh-CN" sz="2000" b="1" dirty="0" smtClean="0">
              <a:solidFill>
                <a:schemeClr val="bg1"/>
              </a:solidFill>
              <a:latin typeface="微软雅黑" charset="0"/>
              <a:ea typeface="微软雅黑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>
        <p14:flip dir="r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solidFill>
          <a:schemeClr val="bg1"/>
        </a:solidFill>
        <a:ln>
          <a:noFill/>
        </a:ln>
      </a:spPr>
      <a:bodyPr rot="0" vertOverflow="overflow" horzOverflow="overflow" vert="horz" wrap="square" lIns="91440" tIns="45720" rIns="91440" bIns="45720" numCol="1" spcCol="0" rtlCol="0" fromWordArt="0" anchor="t" anchorCtr="0" forceAA="0" compatLnSpc="1">
        <a:noAutofit/>
      </a:bodyPr>
      <a:lstStyle>
        <a:defPPr algn="ctr">
          <a:defRPr lang="en-US" altLang="zh-CN" sz="5600" dirty="0" smtClean="0">
            <a:solidFill>
              <a:schemeClr val="bg1"/>
            </a:solidFill>
            <a:latin typeface="造字工房悦黑体验版细体" pitchFamily="50" charset="-122"/>
            <a:ea typeface="造字工房悦黑体验版细体" pitchFamily="50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998</Words>
  <Application>Kingsoft Office WPP</Application>
  <PresentationFormat>全屏显示(4:3)</PresentationFormat>
  <Paragraphs>171</Paragraphs>
  <Slides>19</Slides>
  <Notes>5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  <vt:variant>
        <vt:lpstr>自定义放映</vt:lpstr>
      </vt:variant>
      <vt:variant>
        <vt:i4>1</vt:i4>
      </vt:variant>
    </vt:vector>
  </HeadingPairs>
  <TitlesOfParts>
    <vt:vector size="21" baseType="lpstr">
      <vt:lpstr>Office 主题</vt:lpstr>
      <vt:lpstr>PowerPoint 演示文稿</vt:lpstr>
      <vt:lpstr>PowerPoint 演示文稿</vt:lpstr>
      <vt:lpstr>PowerPoint 演示文稿</vt:lpstr>
      <vt:lpstr>                                       学习</vt:lpstr>
      <vt:lpstr>                                       学习</vt:lpstr>
      <vt:lpstr>PowerPoint 演示文稿</vt:lpstr>
      <vt:lpstr>                     工作</vt:lpstr>
      <vt:lpstr>                       校内服务</vt:lpstr>
      <vt:lpstr>                校内服务</vt:lpstr>
      <vt:lpstr>                校内服务</vt:lpstr>
      <vt:lpstr>                        科创</vt:lpstr>
      <vt:lpstr>PowerPoint 演示文稿</vt:lpstr>
      <vt:lpstr>                     个人荣誉</vt:lpstr>
      <vt:lpstr>                        科创</vt:lpstr>
      <vt:lpstr>                         创业</vt:lpstr>
      <vt:lpstr>                          创业</vt:lpstr>
      <vt:lpstr>                          创业</vt:lpstr>
      <vt:lpstr>                          创业</vt:lpstr>
      <vt:lpstr>PowerPoint 演示文稿</vt:lpstr>
      <vt:lpstr>自定义放映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赵子皓</dc:creator>
  <cp:lastModifiedBy>Administrator</cp:lastModifiedBy>
  <cp:revision>1307</cp:revision>
  <dcterms:created xsi:type="dcterms:W3CDTF">2015-07-31T06:37:00Z</dcterms:created>
  <dcterms:modified xsi:type="dcterms:W3CDTF">2015-11-19T01:41:33Z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2052-10.1.0.5329</vt:lpwstr>
  </property>
</Properties>
</file>